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0" r:id="rId2"/>
    <p:sldId id="332" r:id="rId3"/>
    <p:sldId id="335" r:id="rId4"/>
    <p:sldId id="334" r:id="rId5"/>
    <p:sldId id="333" r:id="rId6"/>
    <p:sldId id="339" r:id="rId7"/>
    <p:sldId id="338" r:id="rId8"/>
    <p:sldId id="341" r:id="rId9"/>
    <p:sldId id="340" r:id="rId10"/>
    <p:sldId id="337" r:id="rId11"/>
  </p:sldIdLst>
  <p:sldSz cx="12192000" cy="6858000"/>
  <p:notesSz cx="6811963" cy="9942513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E6"/>
    <a:srgbClr val="06B4E6"/>
    <a:srgbClr val="16468F"/>
    <a:srgbClr val="D9185C"/>
    <a:srgbClr val="DA1A5A"/>
    <a:srgbClr val="FFFFFF"/>
    <a:srgbClr val="15458F"/>
    <a:srgbClr val="48595D"/>
    <a:srgbClr val="00B4E7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5445E0-795D-4778-A5C5-2652FA514A62}" v="23" dt="2024-05-08T13:07:10.339"/>
    <p1510:client id="{8E5A188A-E3B6-445F-9238-C7057A9622DD}" v="18" dt="2024-05-08T12:18:42.564"/>
    <p1510:client id="{BAFA080E-ED63-4D7B-8B8C-CD1D8D2D8A89}" v="24" dt="2024-05-08T12:14:29.020"/>
    <p1510:client id="{CCCCF8A4-DA64-4DA8-ADF7-62C03F816E69}" v="134" dt="2024-05-08T13:21:18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632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Laenen" userId="e50e2f3d88a8d9e8" providerId="LiveId" clId="{22026084-1925-3C46-88A5-9E74E1DD96EA}"/>
    <pc:docChg chg="undo custSel delSld modSld">
      <pc:chgData name="Peter Laenen" userId="e50e2f3d88a8d9e8" providerId="LiveId" clId="{22026084-1925-3C46-88A5-9E74E1DD96EA}" dt="2023-09-05T21:12:27.581" v="9" actId="2696"/>
      <pc:docMkLst>
        <pc:docMk/>
      </pc:docMkLst>
      <pc:sldChg chg="modSp">
        <pc:chgData name="Peter Laenen" userId="e50e2f3d88a8d9e8" providerId="LiveId" clId="{22026084-1925-3C46-88A5-9E74E1DD96EA}" dt="2023-08-27T09:39:13.551" v="8" actId="1076"/>
        <pc:sldMkLst>
          <pc:docMk/>
          <pc:sldMk cId="3866939257" sldId="344"/>
        </pc:sldMkLst>
        <pc:spChg chg="mod">
          <ac:chgData name="Peter Laenen" userId="e50e2f3d88a8d9e8" providerId="LiveId" clId="{22026084-1925-3C46-88A5-9E74E1DD96EA}" dt="2023-08-27T09:39:13.551" v="8" actId="1076"/>
          <ac:spMkLst>
            <pc:docMk/>
            <pc:sldMk cId="3866939257" sldId="344"/>
            <ac:spMk id="13" creationId="{20E1AB82-463E-7502-740A-0020BA77DE6F}"/>
          </ac:spMkLst>
        </pc:spChg>
        <pc:spChg chg="mod">
          <ac:chgData name="Peter Laenen" userId="e50e2f3d88a8d9e8" providerId="LiveId" clId="{22026084-1925-3C46-88A5-9E74E1DD96EA}" dt="2023-08-27T09:38:37.473" v="1" actId="1076"/>
          <ac:spMkLst>
            <pc:docMk/>
            <pc:sldMk cId="3866939257" sldId="344"/>
            <ac:spMk id="15" creationId="{0A5C615D-0C51-126C-9CD4-D8BC916F3EDA}"/>
          </ac:spMkLst>
        </pc:spChg>
      </pc:sldChg>
      <pc:sldChg chg="del">
        <pc:chgData name="Peter Laenen" userId="e50e2f3d88a8d9e8" providerId="LiveId" clId="{22026084-1925-3C46-88A5-9E74E1DD96EA}" dt="2023-09-05T21:12:27.581" v="9" actId="2696"/>
        <pc:sldMkLst>
          <pc:docMk/>
          <pc:sldMk cId="1710153375" sldId="361"/>
        </pc:sldMkLst>
      </pc:sldChg>
    </pc:docChg>
  </pc:docChgLst>
  <pc:docChgLst>
    <pc:chgData name="Peter Laenen" userId="e50e2f3d88a8d9e8" providerId="Windows Live" clId="Web-{AFB63C59-009A-41F4-8184-EB6FF4315016}"/>
    <pc:docChg chg="addSld delSld modSld">
      <pc:chgData name="Peter Laenen" userId="e50e2f3d88a8d9e8" providerId="Windows Live" clId="Web-{AFB63C59-009A-41F4-8184-EB6FF4315016}" dt="2023-05-23T15:01:00.573" v="207"/>
      <pc:docMkLst>
        <pc:docMk/>
      </pc:docMkLst>
      <pc:sldChg chg="del">
        <pc:chgData name="Peter Laenen" userId="e50e2f3d88a8d9e8" providerId="Windows Live" clId="Web-{AFB63C59-009A-41F4-8184-EB6FF4315016}" dt="2023-05-23T09:46:42.377" v="13"/>
        <pc:sldMkLst>
          <pc:docMk/>
          <pc:sldMk cId="851843307" sldId="258"/>
        </pc:sldMkLst>
      </pc:sldChg>
      <pc:sldChg chg="add del">
        <pc:chgData name="Peter Laenen" userId="e50e2f3d88a8d9e8" providerId="Windows Live" clId="Web-{AFB63C59-009A-41F4-8184-EB6FF4315016}" dt="2023-05-23T09:57:20.660" v="181"/>
        <pc:sldMkLst>
          <pc:docMk/>
          <pc:sldMk cId="2833313357" sldId="259"/>
        </pc:sldMkLst>
      </pc:sldChg>
      <pc:sldChg chg="del">
        <pc:chgData name="Peter Laenen" userId="e50e2f3d88a8d9e8" providerId="Windows Live" clId="Web-{AFB63C59-009A-41F4-8184-EB6FF4315016}" dt="2023-05-23T09:46:38.517" v="11"/>
        <pc:sldMkLst>
          <pc:docMk/>
          <pc:sldMk cId="1121214543" sldId="266"/>
        </pc:sldMkLst>
      </pc:sldChg>
      <pc:sldChg chg="del">
        <pc:chgData name="Peter Laenen" userId="e50e2f3d88a8d9e8" providerId="Windows Live" clId="Web-{AFB63C59-009A-41F4-8184-EB6FF4315016}" dt="2023-05-23T09:57:10.238" v="168"/>
        <pc:sldMkLst>
          <pc:docMk/>
          <pc:sldMk cId="466676448" sldId="268"/>
        </pc:sldMkLst>
      </pc:sldChg>
      <pc:sldChg chg="del">
        <pc:chgData name="Peter Laenen" userId="e50e2f3d88a8d9e8" providerId="Windows Live" clId="Web-{AFB63C59-009A-41F4-8184-EB6FF4315016}" dt="2023-05-23T09:46:56.377" v="15"/>
        <pc:sldMkLst>
          <pc:docMk/>
          <pc:sldMk cId="2354895522" sldId="270"/>
        </pc:sldMkLst>
      </pc:sldChg>
      <pc:sldChg chg="del">
        <pc:chgData name="Peter Laenen" userId="e50e2f3d88a8d9e8" providerId="Windows Live" clId="Web-{AFB63C59-009A-41F4-8184-EB6FF4315016}" dt="2023-05-23T09:46:58.784" v="16"/>
        <pc:sldMkLst>
          <pc:docMk/>
          <pc:sldMk cId="1602127679" sldId="271"/>
        </pc:sldMkLst>
      </pc:sldChg>
      <pc:sldChg chg="del">
        <pc:chgData name="Peter Laenen" userId="e50e2f3d88a8d9e8" providerId="Windows Live" clId="Web-{AFB63C59-009A-41F4-8184-EB6FF4315016}" dt="2023-05-23T09:47:00.549" v="17"/>
        <pc:sldMkLst>
          <pc:docMk/>
          <pc:sldMk cId="4186178284" sldId="273"/>
        </pc:sldMkLst>
      </pc:sldChg>
      <pc:sldChg chg="modSp mod modClrScheme chgLayout">
        <pc:chgData name="Peter Laenen" userId="e50e2f3d88a8d9e8" providerId="Windows Live" clId="Web-{AFB63C59-009A-41F4-8184-EB6FF4315016}" dt="2023-05-23T14:52:12.201" v="203" actId="20577"/>
        <pc:sldMkLst>
          <pc:docMk/>
          <pc:sldMk cId="1027183778" sldId="275"/>
        </pc:sldMkLst>
        <pc:spChg chg="mod">
          <ac:chgData name="Peter Laenen" userId="e50e2f3d88a8d9e8" providerId="Windows Live" clId="Web-{AFB63C59-009A-41F4-8184-EB6FF4315016}" dt="2023-05-23T14:52:12.201" v="203" actId="20577"/>
          <ac:spMkLst>
            <pc:docMk/>
            <pc:sldMk cId="1027183778" sldId="275"/>
            <ac:spMk id="7" creationId="{2933B677-AD9E-484F-B253-DC8676C8327B}"/>
          </ac:spMkLst>
        </pc:spChg>
        <pc:spChg chg="mod ord">
          <ac:chgData name="Peter Laenen" userId="e50e2f3d88a8d9e8" providerId="Windows Live" clId="Web-{AFB63C59-009A-41F4-8184-EB6FF4315016}" dt="2023-05-23T14:51:07.979" v="188"/>
          <ac:spMkLst>
            <pc:docMk/>
            <pc:sldMk cId="1027183778" sldId="275"/>
            <ac:spMk id="12" creationId="{D68D1CF4-004B-43A9-8D91-3C912472F095}"/>
          </ac:spMkLst>
        </pc:spChg>
        <pc:spChg chg="mod ord">
          <ac:chgData name="Peter Laenen" userId="e50e2f3d88a8d9e8" providerId="Windows Live" clId="Web-{AFB63C59-009A-41F4-8184-EB6FF4315016}" dt="2023-05-23T14:51:47.153" v="190"/>
          <ac:spMkLst>
            <pc:docMk/>
            <pc:sldMk cId="1027183778" sldId="275"/>
            <ac:spMk id="16" creationId="{CB004E3E-97CE-4D2B-86C0-2EE3CED42F58}"/>
          </ac:spMkLst>
        </pc:spChg>
        <pc:spChg chg="mod ord">
          <ac:chgData name="Peter Laenen" userId="e50e2f3d88a8d9e8" providerId="Windows Live" clId="Web-{AFB63C59-009A-41F4-8184-EB6FF4315016}" dt="2023-05-23T14:51:55.825" v="191"/>
          <ac:spMkLst>
            <pc:docMk/>
            <pc:sldMk cId="1027183778" sldId="275"/>
            <ac:spMk id="17" creationId="{ACC5FE4B-B93F-47FF-B180-247BC479CE13}"/>
          </ac:spMkLst>
        </pc:spChg>
      </pc:sldChg>
      <pc:sldChg chg="del">
        <pc:chgData name="Peter Laenen" userId="e50e2f3d88a8d9e8" providerId="Windows Live" clId="Web-{AFB63C59-009A-41F4-8184-EB6FF4315016}" dt="2023-05-23T09:47:10.393" v="19"/>
        <pc:sldMkLst>
          <pc:docMk/>
          <pc:sldMk cId="2204834028" sldId="276"/>
        </pc:sldMkLst>
      </pc:sldChg>
      <pc:sldChg chg="add del">
        <pc:chgData name="Peter Laenen" userId="e50e2f3d88a8d9e8" providerId="Windows Live" clId="Web-{AFB63C59-009A-41F4-8184-EB6FF4315016}" dt="2023-05-23T09:57:14.238" v="170"/>
        <pc:sldMkLst>
          <pc:docMk/>
          <pc:sldMk cId="3202563535" sldId="277"/>
        </pc:sldMkLst>
      </pc:sldChg>
      <pc:sldChg chg="add del">
        <pc:chgData name="Peter Laenen" userId="e50e2f3d88a8d9e8" providerId="Windows Live" clId="Web-{AFB63C59-009A-41F4-8184-EB6FF4315016}" dt="2023-05-23T09:57:15.020" v="171"/>
        <pc:sldMkLst>
          <pc:docMk/>
          <pc:sldMk cId="3968708507" sldId="278"/>
        </pc:sldMkLst>
      </pc:sldChg>
      <pc:sldChg chg="add del">
        <pc:chgData name="Peter Laenen" userId="e50e2f3d88a8d9e8" providerId="Windows Live" clId="Web-{AFB63C59-009A-41F4-8184-EB6FF4315016}" dt="2023-05-23T09:57:19.504" v="178"/>
        <pc:sldMkLst>
          <pc:docMk/>
          <pc:sldMk cId="3576633415" sldId="279"/>
        </pc:sldMkLst>
      </pc:sldChg>
      <pc:sldChg chg="add del">
        <pc:chgData name="Peter Laenen" userId="e50e2f3d88a8d9e8" providerId="Windows Live" clId="Web-{AFB63C59-009A-41F4-8184-EB6FF4315016}" dt="2023-05-23T09:57:15.895" v="173"/>
        <pc:sldMkLst>
          <pc:docMk/>
          <pc:sldMk cId="1120286506" sldId="297"/>
        </pc:sldMkLst>
      </pc:sldChg>
      <pc:sldChg chg="add del">
        <pc:chgData name="Peter Laenen" userId="e50e2f3d88a8d9e8" providerId="Windows Live" clId="Web-{AFB63C59-009A-41F4-8184-EB6FF4315016}" dt="2023-05-23T09:57:17.723" v="175"/>
        <pc:sldMkLst>
          <pc:docMk/>
          <pc:sldMk cId="924952188" sldId="298"/>
        </pc:sldMkLst>
      </pc:sldChg>
      <pc:sldChg chg="add del">
        <pc:chgData name="Peter Laenen" userId="e50e2f3d88a8d9e8" providerId="Windows Live" clId="Web-{AFB63C59-009A-41F4-8184-EB6FF4315016}" dt="2023-05-23T09:57:18.848" v="177"/>
        <pc:sldMkLst>
          <pc:docMk/>
          <pc:sldMk cId="1181269475" sldId="299"/>
        </pc:sldMkLst>
      </pc:sldChg>
      <pc:sldChg chg="add del">
        <pc:chgData name="Peter Laenen" userId="e50e2f3d88a8d9e8" providerId="Windows Live" clId="Web-{AFB63C59-009A-41F4-8184-EB6FF4315016}" dt="2023-05-23T09:57:15.098" v="172"/>
        <pc:sldMkLst>
          <pc:docMk/>
          <pc:sldMk cId="1986938927" sldId="300"/>
        </pc:sldMkLst>
      </pc:sldChg>
      <pc:sldChg chg="add del">
        <pc:chgData name="Peter Laenen" userId="e50e2f3d88a8d9e8" providerId="Windows Live" clId="Web-{AFB63C59-009A-41F4-8184-EB6FF4315016}" dt="2023-05-23T09:57:16.879" v="174"/>
        <pc:sldMkLst>
          <pc:docMk/>
          <pc:sldMk cId="2580754609" sldId="301"/>
        </pc:sldMkLst>
      </pc:sldChg>
      <pc:sldChg chg="add del">
        <pc:chgData name="Peter Laenen" userId="e50e2f3d88a8d9e8" providerId="Windows Live" clId="Web-{AFB63C59-009A-41F4-8184-EB6FF4315016}" dt="2023-05-23T09:57:18.504" v="176"/>
        <pc:sldMkLst>
          <pc:docMk/>
          <pc:sldMk cId="2211254283" sldId="302"/>
        </pc:sldMkLst>
      </pc:sldChg>
      <pc:sldChg chg="add del">
        <pc:chgData name="Peter Laenen" userId="e50e2f3d88a8d9e8" providerId="Windows Live" clId="Web-{AFB63C59-009A-41F4-8184-EB6FF4315016}" dt="2023-05-23T09:57:19.973" v="179"/>
        <pc:sldMkLst>
          <pc:docMk/>
          <pc:sldMk cId="2033986119" sldId="310"/>
        </pc:sldMkLst>
      </pc:sldChg>
      <pc:sldChg chg="add del">
        <pc:chgData name="Peter Laenen" userId="e50e2f3d88a8d9e8" providerId="Windows Live" clId="Web-{AFB63C59-009A-41F4-8184-EB6FF4315016}" dt="2023-05-23T09:57:20.129" v="180"/>
        <pc:sldMkLst>
          <pc:docMk/>
          <pc:sldMk cId="2353571895" sldId="311"/>
        </pc:sldMkLst>
      </pc:sldChg>
      <pc:sldChg chg="add del">
        <pc:chgData name="Peter Laenen" userId="e50e2f3d88a8d9e8" providerId="Windows Live" clId="Web-{AFB63C59-009A-41F4-8184-EB6FF4315016}" dt="2023-05-23T09:57:13.332" v="169"/>
        <pc:sldMkLst>
          <pc:docMk/>
          <pc:sldMk cId="3204190540" sldId="312"/>
        </pc:sldMkLst>
      </pc:sldChg>
      <pc:sldChg chg="del">
        <pc:chgData name="Peter Laenen" userId="e50e2f3d88a8d9e8" providerId="Windows Live" clId="Web-{AFB63C59-009A-41F4-8184-EB6FF4315016}" dt="2023-05-23T09:57:07.504" v="167"/>
        <pc:sldMkLst>
          <pc:docMk/>
          <pc:sldMk cId="2593788784" sldId="319"/>
        </pc:sldMkLst>
      </pc:sldChg>
      <pc:sldChg chg="addSp delSp modSp del">
        <pc:chgData name="Peter Laenen" userId="e50e2f3d88a8d9e8" providerId="Windows Live" clId="Web-{AFB63C59-009A-41F4-8184-EB6FF4315016}" dt="2023-05-23T09:57:05.269" v="166"/>
        <pc:sldMkLst>
          <pc:docMk/>
          <pc:sldMk cId="3266733597" sldId="322"/>
        </pc:sldMkLst>
        <pc:spChg chg="add del">
          <ac:chgData name="Peter Laenen" userId="e50e2f3d88a8d9e8" providerId="Windows Live" clId="Web-{AFB63C59-009A-41F4-8184-EB6FF4315016}" dt="2023-05-23T09:54:23.327" v="90"/>
          <ac:spMkLst>
            <pc:docMk/>
            <pc:sldMk cId="3266733597" sldId="322"/>
            <ac:spMk id="8" creationId="{D8087504-2937-DA49-A67C-4C1312BE8F43}"/>
          </ac:spMkLst>
        </pc:spChg>
        <pc:spChg chg="mod">
          <ac:chgData name="Peter Laenen" userId="e50e2f3d88a8d9e8" providerId="Windows Live" clId="Web-{AFB63C59-009A-41F4-8184-EB6FF4315016}" dt="2023-05-23T09:53:10.810" v="88" actId="1076"/>
          <ac:spMkLst>
            <pc:docMk/>
            <pc:sldMk cId="3266733597" sldId="322"/>
            <ac:spMk id="9" creationId="{70B57BDF-0193-1346-81CD-C864399467A9}"/>
          </ac:spMkLst>
        </pc:spChg>
      </pc:sldChg>
      <pc:sldChg chg="del">
        <pc:chgData name="Peter Laenen" userId="e50e2f3d88a8d9e8" providerId="Windows Live" clId="Web-{AFB63C59-009A-41F4-8184-EB6FF4315016}" dt="2023-05-23T09:46:41.002" v="12"/>
        <pc:sldMkLst>
          <pc:docMk/>
          <pc:sldMk cId="2511987065" sldId="326"/>
        </pc:sldMkLst>
      </pc:sldChg>
      <pc:sldChg chg="del">
        <pc:chgData name="Peter Laenen" userId="e50e2f3d88a8d9e8" providerId="Windows Live" clId="Web-{AFB63C59-009A-41F4-8184-EB6FF4315016}" dt="2023-05-23T09:47:08.799" v="18"/>
        <pc:sldMkLst>
          <pc:docMk/>
          <pc:sldMk cId="2226188197" sldId="327"/>
        </pc:sldMkLst>
      </pc:sldChg>
      <pc:sldChg chg="del">
        <pc:chgData name="Peter Laenen" userId="e50e2f3d88a8d9e8" providerId="Windows Live" clId="Web-{AFB63C59-009A-41F4-8184-EB6FF4315016}" dt="2023-05-23T09:45:50.891" v="6"/>
        <pc:sldMkLst>
          <pc:docMk/>
          <pc:sldMk cId="4286912208" sldId="329"/>
        </pc:sldMkLst>
      </pc:sldChg>
      <pc:sldChg chg="addSp delSp modSp">
        <pc:chgData name="Peter Laenen" userId="e50e2f3d88a8d9e8" providerId="Windows Live" clId="Web-{AFB63C59-009A-41F4-8184-EB6FF4315016}" dt="2023-05-23T09:57:00.222" v="163"/>
        <pc:sldMkLst>
          <pc:docMk/>
          <pc:sldMk cId="374541780" sldId="330"/>
        </pc:sldMkLst>
        <pc:spChg chg="mod">
          <ac:chgData name="Peter Laenen" userId="e50e2f3d88a8d9e8" providerId="Windows Live" clId="Web-{AFB63C59-009A-41F4-8184-EB6FF4315016}" dt="2023-05-23T09:54:41.687" v="144" actId="20577"/>
          <ac:spMkLst>
            <pc:docMk/>
            <pc:sldMk cId="374541780" sldId="330"/>
            <ac:spMk id="11" creationId="{568A6A20-78A7-024E-A441-EEAEDC7E8666}"/>
          </ac:spMkLst>
        </pc:spChg>
        <pc:spChg chg="del mod">
          <ac:chgData name="Peter Laenen" userId="e50e2f3d88a8d9e8" providerId="Windows Live" clId="Web-{AFB63C59-009A-41F4-8184-EB6FF4315016}" dt="2023-05-23T09:57:00.222" v="163"/>
          <ac:spMkLst>
            <pc:docMk/>
            <pc:sldMk cId="374541780" sldId="330"/>
            <ac:spMk id="12" creationId="{F58B4202-5033-8847-9549-FD12033863D4}"/>
          </ac:spMkLst>
        </pc:spChg>
        <pc:spChg chg="mod">
          <ac:chgData name="Peter Laenen" userId="e50e2f3d88a8d9e8" providerId="Windows Live" clId="Web-{AFB63C59-009A-41F4-8184-EB6FF4315016}" dt="2023-05-23T09:54:36.562" v="99" actId="1076"/>
          <ac:spMkLst>
            <pc:docMk/>
            <pc:sldMk cId="374541780" sldId="330"/>
            <ac:spMk id="13" creationId="{002C0903-D219-114B-950B-117984639F4E}"/>
          </ac:spMkLst>
        </pc:spChg>
        <pc:picChg chg="add del">
          <ac:chgData name="Peter Laenen" userId="e50e2f3d88a8d9e8" providerId="Windows Live" clId="Web-{AFB63C59-009A-41F4-8184-EB6FF4315016}" dt="2023-05-23T09:56:46.722" v="161"/>
          <ac:picMkLst>
            <pc:docMk/>
            <pc:sldMk cId="374541780" sldId="330"/>
            <ac:picMk id="7" creationId="{92F61008-5AFF-634D-9011-6DE20E46D65C}"/>
          </ac:picMkLst>
        </pc:picChg>
      </pc:sldChg>
      <pc:sldChg chg="new del">
        <pc:chgData name="Peter Laenen" userId="e50e2f3d88a8d9e8" providerId="Windows Live" clId="Web-{AFB63C59-009A-41F4-8184-EB6FF4315016}" dt="2023-05-23T09:57:03.050" v="164"/>
        <pc:sldMkLst>
          <pc:docMk/>
          <pc:sldMk cId="549996950" sldId="331"/>
        </pc:sldMkLst>
      </pc:sldChg>
      <pc:sldChg chg="new del">
        <pc:chgData name="Peter Laenen" userId="e50e2f3d88a8d9e8" providerId="Windows Live" clId="Web-{AFB63C59-009A-41F4-8184-EB6FF4315016}" dt="2023-05-23T14:49:37.833" v="183"/>
        <pc:sldMkLst>
          <pc:docMk/>
          <pc:sldMk cId="568881912" sldId="331"/>
        </pc:sldMkLst>
      </pc:sldChg>
      <pc:sldChg chg="addSp delSp modSp new">
        <pc:chgData name="Peter Laenen" userId="e50e2f3d88a8d9e8" providerId="Windows Live" clId="Web-{AFB63C59-009A-41F4-8184-EB6FF4315016}" dt="2023-05-23T14:50:21.632" v="187" actId="1076"/>
        <pc:sldMkLst>
          <pc:docMk/>
          <pc:sldMk cId="1832061531" sldId="331"/>
        </pc:sldMkLst>
        <pc:spChg chg="del">
          <ac:chgData name="Peter Laenen" userId="e50e2f3d88a8d9e8" providerId="Windows Live" clId="Web-{AFB63C59-009A-41F4-8184-EB6FF4315016}" dt="2023-05-23T14:50:11.038" v="185"/>
          <ac:spMkLst>
            <pc:docMk/>
            <pc:sldMk cId="1832061531" sldId="331"/>
            <ac:spMk id="3" creationId="{0F4127E6-98E4-E779-2E8C-DC8A0A50BC89}"/>
          </ac:spMkLst>
        </pc:spChg>
        <pc:picChg chg="add mod ord">
          <ac:chgData name="Peter Laenen" userId="e50e2f3d88a8d9e8" providerId="Windows Live" clId="Web-{AFB63C59-009A-41F4-8184-EB6FF4315016}" dt="2023-05-23T14:50:21.632" v="187" actId="1076"/>
          <ac:picMkLst>
            <pc:docMk/>
            <pc:sldMk cId="1832061531" sldId="331"/>
            <ac:picMk id="5" creationId="{CCC1A4E6-3796-4C2D-7B7A-AF57881F3C96}"/>
          </ac:picMkLst>
        </pc:picChg>
      </pc:sldChg>
      <pc:sldChg chg="new add del">
        <pc:chgData name="Peter Laenen" userId="e50e2f3d88a8d9e8" providerId="Windows Live" clId="Web-{AFB63C59-009A-41F4-8184-EB6FF4315016}" dt="2023-05-23T09:54:31.531" v="92"/>
        <pc:sldMkLst>
          <pc:docMk/>
          <pc:sldMk cId="2973102261" sldId="331"/>
        </pc:sldMkLst>
      </pc:sldChg>
      <pc:sldChg chg="del">
        <pc:chgData name="Peter Laenen" userId="e50e2f3d88a8d9e8" providerId="Windows Live" clId="Web-{AFB63C59-009A-41F4-8184-EB6FF4315016}" dt="2023-05-23T09:45:54.782" v="7"/>
        <pc:sldMkLst>
          <pc:docMk/>
          <pc:sldMk cId="3402913529" sldId="331"/>
        </pc:sldMkLst>
      </pc:sldChg>
      <pc:sldChg chg="addSp delSp modSp new">
        <pc:chgData name="Peter Laenen" userId="e50e2f3d88a8d9e8" providerId="Windows Live" clId="Web-{AFB63C59-009A-41F4-8184-EB6FF4315016}" dt="2023-05-23T15:00:27.509" v="205"/>
        <pc:sldMkLst>
          <pc:docMk/>
          <pc:sldMk cId="1093768097" sldId="332"/>
        </pc:sldMkLst>
        <pc:spChg chg="del">
          <ac:chgData name="Peter Laenen" userId="e50e2f3d88a8d9e8" providerId="Windows Live" clId="Web-{AFB63C59-009A-41F4-8184-EB6FF4315016}" dt="2023-05-23T15:00:27.509" v="205"/>
          <ac:spMkLst>
            <pc:docMk/>
            <pc:sldMk cId="1093768097" sldId="332"/>
            <ac:spMk id="3" creationId="{A9DE7B52-10FE-B1B5-F63F-A7509BFD0C34}"/>
          </ac:spMkLst>
        </pc:spChg>
        <pc:picChg chg="add mod ord">
          <ac:chgData name="Peter Laenen" userId="e50e2f3d88a8d9e8" providerId="Windows Live" clId="Web-{AFB63C59-009A-41F4-8184-EB6FF4315016}" dt="2023-05-23T15:00:27.509" v="205"/>
          <ac:picMkLst>
            <pc:docMk/>
            <pc:sldMk cId="1093768097" sldId="332"/>
            <ac:picMk id="5" creationId="{1D0FB1E6-5C71-34E7-76C5-3C77BF4A6AE1}"/>
          </ac:picMkLst>
        </pc:picChg>
      </pc:sldChg>
      <pc:sldChg chg="new del">
        <pc:chgData name="Peter Laenen" userId="e50e2f3d88a8d9e8" providerId="Windows Live" clId="Web-{AFB63C59-009A-41F4-8184-EB6FF4315016}" dt="2023-05-23T09:57:04.050" v="165"/>
        <pc:sldMkLst>
          <pc:docMk/>
          <pc:sldMk cId="1681046810" sldId="332"/>
        </pc:sldMkLst>
      </pc:sldChg>
      <pc:sldChg chg="del">
        <pc:chgData name="Peter Laenen" userId="e50e2f3d88a8d9e8" providerId="Windows Live" clId="Web-{AFB63C59-009A-41F4-8184-EB6FF4315016}" dt="2023-05-23T09:45:56.172" v="8"/>
        <pc:sldMkLst>
          <pc:docMk/>
          <pc:sldMk cId="3779770648" sldId="332"/>
        </pc:sldMkLst>
      </pc:sldChg>
      <pc:sldChg chg="addSp delSp modSp new">
        <pc:chgData name="Peter Laenen" userId="e50e2f3d88a8d9e8" providerId="Windows Live" clId="Web-{AFB63C59-009A-41F4-8184-EB6FF4315016}" dt="2023-05-23T15:01:00.573" v="207"/>
        <pc:sldMkLst>
          <pc:docMk/>
          <pc:sldMk cId="7743677" sldId="333"/>
        </pc:sldMkLst>
        <pc:spChg chg="del">
          <ac:chgData name="Peter Laenen" userId="e50e2f3d88a8d9e8" providerId="Windows Live" clId="Web-{AFB63C59-009A-41F4-8184-EB6FF4315016}" dt="2023-05-23T15:01:00.573" v="207"/>
          <ac:spMkLst>
            <pc:docMk/>
            <pc:sldMk cId="7743677" sldId="333"/>
            <ac:spMk id="3" creationId="{ED41A2D3-3E9B-B073-864A-F2F894E638DC}"/>
          </ac:spMkLst>
        </pc:spChg>
        <pc:picChg chg="add mod ord">
          <ac:chgData name="Peter Laenen" userId="e50e2f3d88a8d9e8" providerId="Windows Live" clId="Web-{AFB63C59-009A-41F4-8184-EB6FF4315016}" dt="2023-05-23T15:01:00.573" v="207"/>
          <ac:picMkLst>
            <pc:docMk/>
            <pc:sldMk cId="7743677" sldId="333"/>
            <ac:picMk id="5" creationId="{6CAB1C40-EE06-9B6D-1F7C-AD06BF92B835}"/>
          </ac:picMkLst>
        </pc:picChg>
      </pc:sldChg>
      <pc:sldChg chg="del">
        <pc:chgData name="Peter Laenen" userId="e50e2f3d88a8d9e8" providerId="Windows Live" clId="Web-{AFB63C59-009A-41F4-8184-EB6FF4315016}" dt="2023-05-23T09:46:35.361" v="9"/>
        <pc:sldMkLst>
          <pc:docMk/>
          <pc:sldMk cId="1790819475" sldId="333"/>
        </pc:sldMkLst>
      </pc:sldChg>
      <pc:sldChg chg="del">
        <pc:chgData name="Peter Laenen" userId="e50e2f3d88a8d9e8" providerId="Windows Live" clId="Web-{AFB63C59-009A-41F4-8184-EB6FF4315016}" dt="2023-05-23T09:46:36.392" v="10"/>
        <pc:sldMkLst>
          <pc:docMk/>
          <pc:sldMk cId="1889434458" sldId="334"/>
        </pc:sldMkLst>
      </pc:sldChg>
      <pc:sldChg chg="del">
        <pc:chgData name="Peter Laenen" userId="e50e2f3d88a8d9e8" providerId="Windows Live" clId="Web-{AFB63C59-009A-41F4-8184-EB6FF4315016}" dt="2023-05-23T09:46:43.674" v="14"/>
        <pc:sldMkLst>
          <pc:docMk/>
          <pc:sldMk cId="2335645138" sldId="335"/>
        </pc:sldMkLst>
      </pc:sldChg>
      <pc:sldChg chg="del">
        <pc:chgData name="Peter Laenen" userId="e50e2f3d88a8d9e8" providerId="Windows Live" clId="Web-{AFB63C59-009A-41F4-8184-EB6FF4315016}" dt="2023-05-23T09:45:05.202" v="0"/>
        <pc:sldMkLst>
          <pc:docMk/>
          <pc:sldMk cId="73826226" sldId="337"/>
        </pc:sldMkLst>
      </pc:sldChg>
      <pc:sldChg chg="del">
        <pc:chgData name="Peter Laenen" userId="e50e2f3d88a8d9e8" providerId="Windows Live" clId="Web-{AFB63C59-009A-41F4-8184-EB6FF4315016}" dt="2023-05-23T09:45:06.171" v="1"/>
        <pc:sldMkLst>
          <pc:docMk/>
          <pc:sldMk cId="3423777707" sldId="338"/>
        </pc:sldMkLst>
      </pc:sldChg>
      <pc:sldChg chg="del">
        <pc:chgData name="Peter Laenen" userId="e50e2f3d88a8d9e8" providerId="Windows Live" clId="Web-{AFB63C59-009A-41F4-8184-EB6FF4315016}" dt="2023-05-23T09:45:06.874" v="2"/>
        <pc:sldMkLst>
          <pc:docMk/>
          <pc:sldMk cId="1671744541" sldId="339"/>
        </pc:sldMkLst>
      </pc:sldChg>
      <pc:sldChg chg="del">
        <pc:chgData name="Peter Laenen" userId="e50e2f3d88a8d9e8" providerId="Windows Live" clId="Web-{AFB63C59-009A-41F4-8184-EB6FF4315016}" dt="2023-05-23T09:45:08.218" v="3"/>
        <pc:sldMkLst>
          <pc:docMk/>
          <pc:sldMk cId="3240093819" sldId="340"/>
        </pc:sldMkLst>
      </pc:sldChg>
      <pc:sldChg chg="del">
        <pc:chgData name="Peter Laenen" userId="e50e2f3d88a8d9e8" providerId="Windows Live" clId="Web-{AFB63C59-009A-41F4-8184-EB6FF4315016}" dt="2023-05-23T09:45:09.421" v="4"/>
        <pc:sldMkLst>
          <pc:docMk/>
          <pc:sldMk cId="4096131608" sldId="341"/>
        </pc:sldMkLst>
      </pc:sldChg>
      <pc:sldChg chg="del">
        <pc:chgData name="Peter Laenen" userId="e50e2f3d88a8d9e8" providerId="Windows Live" clId="Web-{AFB63C59-009A-41F4-8184-EB6FF4315016}" dt="2023-05-23T09:45:45.922" v="5"/>
        <pc:sldMkLst>
          <pc:docMk/>
          <pc:sldMk cId="1907968182" sldId="342"/>
        </pc:sldMkLst>
      </pc:sldChg>
    </pc:docChg>
  </pc:docChgLst>
  <pc:docChgLst>
    <pc:chgData name="Peter Laenen" userId="e50e2f3d88a8d9e8" providerId="Windows Live" clId="Web-{7E5445E0-795D-4778-A5C5-2652FA514A62}"/>
    <pc:docChg chg="modSld">
      <pc:chgData name="Peter Laenen" userId="e50e2f3d88a8d9e8" providerId="Windows Live" clId="Web-{7E5445E0-795D-4778-A5C5-2652FA514A62}" dt="2024-05-08T13:07:10.339" v="22"/>
      <pc:docMkLst>
        <pc:docMk/>
      </pc:docMkLst>
      <pc:sldChg chg="addSp modSp">
        <pc:chgData name="Peter Laenen" userId="e50e2f3d88a8d9e8" providerId="Windows Live" clId="Web-{7E5445E0-795D-4778-A5C5-2652FA514A62}" dt="2024-05-08T12:43:46.574" v="10"/>
        <pc:sldMkLst>
          <pc:docMk/>
          <pc:sldMk cId="2463900548" sldId="333"/>
        </pc:sldMkLst>
        <pc:picChg chg="add mod">
          <ac:chgData name="Peter Laenen" userId="e50e2f3d88a8d9e8" providerId="Windows Live" clId="Web-{7E5445E0-795D-4778-A5C5-2652FA514A62}" dt="2024-05-08T12:43:46.152" v="8"/>
          <ac:picMkLst>
            <pc:docMk/>
            <pc:sldMk cId="2463900548" sldId="333"/>
            <ac:picMk id="2" creationId="{3B1DD410-CBED-3424-BA45-486939826478}"/>
          </ac:picMkLst>
        </pc:picChg>
        <pc:picChg chg="add mod">
          <ac:chgData name="Peter Laenen" userId="e50e2f3d88a8d9e8" providerId="Windows Live" clId="Web-{7E5445E0-795D-4778-A5C5-2652FA514A62}" dt="2024-05-08T12:43:46.355" v="9"/>
          <ac:picMkLst>
            <pc:docMk/>
            <pc:sldMk cId="2463900548" sldId="333"/>
            <ac:picMk id="3" creationId="{EEA00F33-9F68-8407-E00F-A6B01FE9FB6A}"/>
          </ac:picMkLst>
        </pc:picChg>
        <pc:picChg chg="add mod">
          <ac:chgData name="Peter Laenen" userId="e50e2f3d88a8d9e8" providerId="Windows Live" clId="Web-{7E5445E0-795D-4778-A5C5-2652FA514A62}" dt="2024-05-08T12:43:46.574" v="10"/>
          <ac:picMkLst>
            <pc:docMk/>
            <pc:sldMk cId="2463900548" sldId="333"/>
            <ac:picMk id="4" creationId="{624F2BFE-0AFE-1C59-1FD4-39E2B379B3FB}"/>
          </ac:picMkLst>
        </pc:picChg>
      </pc:sldChg>
      <pc:sldChg chg="addSp modSp">
        <pc:chgData name="Peter Laenen" userId="e50e2f3d88a8d9e8" providerId="Windows Live" clId="Web-{7E5445E0-795D-4778-A5C5-2652FA514A62}" dt="2024-05-08T12:41:29.663" v="7"/>
        <pc:sldMkLst>
          <pc:docMk/>
          <pc:sldMk cId="1664764141" sldId="334"/>
        </pc:sldMkLst>
        <pc:picChg chg="add mod">
          <ac:chgData name="Peter Laenen" userId="e50e2f3d88a8d9e8" providerId="Windows Live" clId="Web-{7E5445E0-795D-4778-A5C5-2652FA514A62}" dt="2024-05-08T12:39:55.457" v="4"/>
          <ac:picMkLst>
            <pc:docMk/>
            <pc:sldMk cId="1664764141" sldId="334"/>
            <ac:picMk id="2" creationId="{1369A29F-0398-95B9-0F61-5FC5E7889064}"/>
          </ac:picMkLst>
        </pc:picChg>
        <pc:picChg chg="add mod">
          <ac:chgData name="Peter Laenen" userId="e50e2f3d88a8d9e8" providerId="Windows Live" clId="Web-{7E5445E0-795D-4778-A5C5-2652FA514A62}" dt="2024-05-08T12:39:55.707" v="5"/>
          <ac:picMkLst>
            <pc:docMk/>
            <pc:sldMk cId="1664764141" sldId="334"/>
            <ac:picMk id="3" creationId="{C700AEFF-8A23-97EA-D70F-CB556CEFE1E7}"/>
          </ac:picMkLst>
        </pc:picChg>
        <pc:picChg chg="add mod">
          <ac:chgData name="Peter Laenen" userId="e50e2f3d88a8d9e8" providerId="Windows Live" clId="Web-{7E5445E0-795D-4778-A5C5-2652FA514A62}" dt="2024-05-08T12:41:29.382" v="6"/>
          <ac:picMkLst>
            <pc:docMk/>
            <pc:sldMk cId="1664764141" sldId="334"/>
            <ac:picMk id="4" creationId="{5E416074-8DBF-9CF2-FA97-311D15905BEF}"/>
          </ac:picMkLst>
        </pc:picChg>
        <pc:picChg chg="add mod">
          <ac:chgData name="Peter Laenen" userId="e50e2f3d88a8d9e8" providerId="Windows Live" clId="Web-{7E5445E0-795D-4778-A5C5-2652FA514A62}" dt="2024-05-08T12:41:29.663" v="7"/>
          <ac:picMkLst>
            <pc:docMk/>
            <pc:sldMk cId="1664764141" sldId="334"/>
            <ac:picMk id="5" creationId="{B04F3DC9-D5D1-4C24-4552-18F6B18B284A}"/>
          </ac:picMkLst>
        </pc:picChg>
      </pc:sldChg>
      <pc:sldChg chg="addSp modSp">
        <pc:chgData name="Peter Laenen" userId="e50e2f3d88a8d9e8" providerId="Windows Live" clId="Web-{7E5445E0-795D-4778-A5C5-2652FA514A62}" dt="2024-05-08T12:37:31.155" v="3"/>
        <pc:sldMkLst>
          <pc:docMk/>
          <pc:sldMk cId="3291409645" sldId="335"/>
        </pc:sldMkLst>
        <pc:picChg chg="add mod">
          <ac:chgData name="Peter Laenen" userId="e50e2f3d88a8d9e8" providerId="Windows Live" clId="Web-{7E5445E0-795D-4778-A5C5-2652FA514A62}" dt="2024-05-08T12:37:30.702" v="2"/>
          <ac:picMkLst>
            <pc:docMk/>
            <pc:sldMk cId="3291409645" sldId="335"/>
            <ac:picMk id="2" creationId="{70070F9F-3067-8BCB-9EAC-3A48BB48E676}"/>
          </ac:picMkLst>
        </pc:picChg>
        <pc:picChg chg="add mod">
          <ac:chgData name="Peter Laenen" userId="e50e2f3d88a8d9e8" providerId="Windows Live" clId="Web-{7E5445E0-795D-4778-A5C5-2652FA514A62}" dt="2024-05-08T12:37:31.155" v="3"/>
          <ac:picMkLst>
            <pc:docMk/>
            <pc:sldMk cId="3291409645" sldId="335"/>
            <ac:picMk id="3" creationId="{763098BC-43AE-0739-B051-33C71FC0820E}"/>
          </ac:picMkLst>
        </pc:picChg>
      </pc:sldChg>
      <pc:sldChg chg="addSp modSp">
        <pc:chgData name="Peter Laenen" userId="e50e2f3d88a8d9e8" providerId="Windows Live" clId="Web-{7E5445E0-795D-4778-A5C5-2652FA514A62}" dt="2024-05-08T12:33:57.039" v="1" actId="1076"/>
        <pc:sldMkLst>
          <pc:docMk/>
          <pc:sldMk cId="988618461" sldId="336"/>
        </pc:sldMkLst>
        <pc:picChg chg="add mod">
          <ac:chgData name="Peter Laenen" userId="e50e2f3d88a8d9e8" providerId="Windows Live" clId="Web-{7E5445E0-795D-4778-A5C5-2652FA514A62}" dt="2024-05-08T12:33:57.039" v="1" actId="1076"/>
          <ac:picMkLst>
            <pc:docMk/>
            <pc:sldMk cId="988618461" sldId="336"/>
            <ac:picMk id="2" creationId="{C495BF2F-6521-AD04-2587-BE2450F06409}"/>
          </ac:picMkLst>
        </pc:picChg>
      </pc:sldChg>
      <pc:sldChg chg="addSp modSp">
        <pc:chgData name="Peter Laenen" userId="e50e2f3d88a8d9e8" providerId="Windows Live" clId="Web-{7E5445E0-795D-4778-A5C5-2652FA514A62}" dt="2024-05-08T12:51:39.699" v="18"/>
        <pc:sldMkLst>
          <pc:docMk/>
          <pc:sldMk cId="4234748157" sldId="338"/>
        </pc:sldMkLst>
        <pc:picChg chg="add mod">
          <ac:chgData name="Peter Laenen" userId="e50e2f3d88a8d9e8" providerId="Windows Live" clId="Web-{7E5445E0-795D-4778-A5C5-2652FA514A62}" dt="2024-05-08T12:51:36.464" v="16"/>
          <ac:picMkLst>
            <pc:docMk/>
            <pc:sldMk cId="4234748157" sldId="338"/>
            <ac:picMk id="2" creationId="{04089EEF-1D53-64FE-AFBB-DD72E8F71BB3}"/>
          </ac:picMkLst>
        </pc:picChg>
        <pc:picChg chg="add mod">
          <ac:chgData name="Peter Laenen" userId="e50e2f3d88a8d9e8" providerId="Windows Live" clId="Web-{7E5445E0-795D-4778-A5C5-2652FA514A62}" dt="2024-05-08T12:51:38.574" v="17"/>
          <ac:picMkLst>
            <pc:docMk/>
            <pc:sldMk cId="4234748157" sldId="338"/>
            <ac:picMk id="3" creationId="{E6E8373C-58C3-F689-90B9-97648445E93D}"/>
          </ac:picMkLst>
        </pc:picChg>
        <pc:picChg chg="add mod">
          <ac:chgData name="Peter Laenen" userId="e50e2f3d88a8d9e8" providerId="Windows Live" clId="Web-{7E5445E0-795D-4778-A5C5-2652FA514A62}" dt="2024-05-08T12:51:39.699" v="18"/>
          <ac:picMkLst>
            <pc:docMk/>
            <pc:sldMk cId="4234748157" sldId="338"/>
            <ac:picMk id="4" creationId="{AE8AA211-94E5-615C-0B0D-6BA8FBA6AC67}"/>
          </ac:picMkLst>
        </pc:picChg>
      </pc:sldChg>
      <pc:sldChg chg="addSp modSp">
        <pc:chgData name="Peter Laenen" userId="e50e2f3d88a8d9e8" providerId="Windows Live" clId="Web-{7E5445E0-795D-4778-A5C5-2652FA514A62}" dt="2024-05-08T12:49:19.069" v="15"/>
        <pc:sldMkLst>
          <pc:docMk/>
          <pc:sldMk cId="1802029783" sldId="339"/>
        </pc:sldMkLst>
        <pc:picChg chg="add mod">
          <ac:chgData name="Peter Laenen" userId="e50e2f3d88a8d9e8" providerId="Windows Live" clId="Web-{7E5445E0-795D-4778-A5C5-2652FA514A62}" dt="2024-05-08T12:46:57.393" v="11"/>
          <ac:picMkLst>
            <pc:docMk/>
            <pc:sldMk cId="1802029783" sldId="339"/>
            <ac:picMk id="2" creationId="{EF775102-B82A-8B2E-0526-3AC2CC401D03}"/>
          </ac:picMkLst>
        </pc:picChg>
        <pc:picChg chg="add mod">
          <ac:chgData name="Peter Laenen" userId="e50e2f3d88a8d9e8" providerId="Windows Live" clId="Web-{7E5445E0-795D-4778-A5C5-2652FA514A62}" dt="2024-05-08T12:46:57.596" v="12"/>
          <ac:picMkLst>
            <pc:docMk/>
            <pc:sldMk cId="1802029783" sldId="339"/>
            <ac:picMk id="3" creationId="{EF19BDBA-059E-5E4A-3611-00C4B27B1D3F}"/>
          </ac:picMkLst>
        </pc:picChg>
        <pc:picChg chg="add mod">
          <ac:chgData name="Peter Laenen" userId="e50e2f3d88a8d9e8" providerId="Windows Live" clId="Web-{7E5445E0-795D-4778-A5C5-2652FA514A62}" dt="2024-05-08T12:46:57.752" v="13"/>
          <ac:picMkLst>
            <pc:docMk/>
            <pc:sldMk cId="1802029783" sldId="339"/>
            <ac:picMk id="4" creationId="{7EAA57E1-D7FD-D7F2-8DA7-6AAAAB7CF9D9}"/>
          </ac:picMkLst>
        </pc:picChg>
        <pc:picChg chg="add mod">
          <ac:chgData name="Peter Laenen" userId="e50e2f3d88a8d9e8" providerId="Windows Live" clId="Web-{7E5445E0-795D-4778-A5C5-2652FA514A62}" dt="2024-05-08T12:49:16.866" v="14"/>
          <ac:picMkLst>
            <pc:docMk/>
            <pc:sldMk cId="1802029783" sldId="339"/>
            <ac:picMk id="5" creationId="{6BDAC60C-9FEF-E5C3-2F33-0C86CB5611A1}"/>
          </ac:picMkLst>
        </pc:picChg>
        <pc:picChg chg="add mod">
          <ac:chgData name="Peter Laenen" userId="e50e2f3d88a8d9e8" providerId="Windows Live" clId="Web-{7E5445E0-795D-4778-A5C5-2652FA514A62}" dt="2024-05-08T12:49:19.069" v="15"/>
          <ac:picMkLst>
            <pc:docMk/>
            <pc:sldMk cId="1802029783" sldId="339"/>
            <ac:picMk id="6" creationId="{BAC27DE1-7FF7-DC0C-3D49-471CB4BBF819}"/>
          </ac:picMkLst>
        </pc:picChg>
      </pc:sldChg>
      <pc:sldChg chg="addSp modSp">
        <pc:chgData name="Peter Laenen" userId="e50e2f3d88a8d9e8" providerId="Windows Live" clId="Web-{7E5445E0-795D-4778-A5C5-2652FA514A62}" dt="2024-05-08T13:07:10.339" v="22"/>
        <pc:sldMkLst>
          <pc:docMk/>
          <pc:sldMk cId="1255332730" sldId="340"/>
        </pc:sldMkLst>
        <pc:picChg chg="add mod">
          <ac:chgData name="Peter Laenen" userId="e50e2f3d88a8d9e8" providerId="Windows Live" clId="Web-{7E5445E0-795D-4778-A5C5-2652FA514A62}" dt="2024-05-08T13:07:07.964" v="19"/>
          <ac:picMkLst>
            <pc:docMk/>
            <pc:sldMk cId="1255332730" sldId="340"/>
            <ac:picMk id="2" creationId="{F155CF5D-29F2-B667-63FA-E71680A11F14}"/>
          </ac:picMkLst>
        </pc:picChg>
        <pc:picChg chg="add mod">
          <ac:chgData name="Peter Laenen" userId="e50e2f3d88a8d9e8" providerId="Windows Live" clId="Web-{7E5445E0-795D-4778-A5C5-2652FA514A62}" dt="2024-05-08T13:07:08.229" v="20"/>
          <ac:picMkLst>
            <pc:docMk/>
            <pc:sldMk cId="1255332730" sldId="340"/>
            <ac:picMk id="3" creationId="{0620D4A0-3603-5637-957D-3F5EB0DAAA22}"/>
          </ac:picMkLst>
        </pc:picChg>
        <pc:picChg chg="add mod">
          <ac:chgData name="Peter Laenen" userId="e50e2f3d88a8d9e8" providerId="Windows Live" clId="Web-{7E5445E0-795D-4778-A5C5-2652FA514A62}" dt="2024-05-08T13:07:08.433" v="21"/>
          <ac:picMkLst>
            <pc:docMk/>
            <pc:sldMk cId="1255332730" sldId="340"/>
            <ac:picMk id="4" creationId="{EE4BCBA4-F800-6401-76B1-59F9E479989E}"/>
          </ac:picMkLst>
        </pc:picChg>
        <pc:picChg chg="add mod">
          <ac:chgData name="Peter Laenen" userId="e50e2f3d88a8d9e8" providerId="Windows Live" clId="Web-{7E5445E0-795D-4778-A5C5-2652FA514A62}" dt="2024-05-08T13:07:10.339" v="22"/>
          <ac:picMkLst>
            <pc:docMk/>
            <pc:sldMk cId="1255332730" sldId="340"/>
            <ac:picMk id="5" creationId="{FB9980EB-3C53-97CC-29CF-6E5653D7F512}"/>
          </ac:picMkLst>
        </pc:picChg>
      </pc:sldChg>
    </pc:docChg>
  </pc:docChgLst>
  <pc:docChgLst>
    <pc:chgData name="Peter Laenen" userId="e50e2f3d88a8d9e8" providerId="Windows Live" clId="Web-{E8D9C8A5-1E38-4B67-AE42-3E96A909A174}"/>
    <pc:docChg chg="addSld delSld modSld sldOrd">
      <pc:chgData name="Peter Laenen" userId="e50e2f3d88a8d9e8" providerId="Windows Live" clId="Web-{E8D9C8A5-1E38-4B67-AE42-3E96A909A174}" dt="2023-08-02T11:56:34.149" v="497" actId="20577"/>
      <pc:docMkLst>
        <pc:docMk/>
      </pc:docMkLst>
      <pc:sldChg chg="addSp modSp ord">
        <pc:chgData name="Peter Laenen" userId="e50e2f3d88a8d9e8" providerId="Windows Live" clId="Web-{E8D9C8A5-1E38-4B67-AE42-3E96A909A174}" dt="2023-08-02T10:53:52.363" v="423"/>
        <pc:sldMkLst>
          <pc:docMk/>
          <pc:sldMk cId="1027183778" sldId="275"/>
        </pc:sldMkLst>
        <pc:spChg chg="mod">
          <ac:chgData name="Peter Laenen" userId="e50e2f3d88a8d9e8" providerId="Windows Live" clId="Web-{E8D9C8A5-1E38-4B67-AE42-3E96A909A174}" dt="2023-08-02T09:20:21.825" v="58" actId="20577"/>
          <ac:spMkLst>
            <pc:docMk/>
            <pc:sldMk cId="1027183778" sldId="275"/>
            <ac:spMk id="16" creationId="{CB004E3E-97CE-4D2B-86C0-2EE3CED42F58}"/>
          </ac:spMkLst>
        </pc:spChg>
        <pc:spChg chg="mod">
          <ac:chgData name="Peter Laenen" userId="e50e2f3d88a8d9e8" providerId="Windows Live" clId="Web-{E8D9C8A5-1E38-4B67-AE42-3E96A909A174}" dt="2023-08-02T09:20:15.794" v="56" actId="1076"/>
          <ac:spMkLst>
            <pc:docMk/>
            <pc:sldMk cId="1027183778" sldId="275"/>
            <ac:spMk id="17" creationId="{ACC5FE4B-B93F-47FF-B180-247BC479CE13}"/>
          </ac:spMkLst>
        </pc:spChg>
        <pc:picChg chg="add mod">
          <ac:chgData name="Peter Laenen" userId="e50e2f3d88a8d9e8" providerId="Windows Live" clId="Web-{E8D9C8A5-1E38-4B67-AE42-3E96A909A174}" dt="2023-08-02T09:20:02.434" v="54" actId="1076"/>
          <ac:picMkLst>
            <pc:docMk/>
            <pc:sldMk cId="1027183778" sldId="275"/>
            <ac:picMk id="2" creationId="{51DBDDCD-0DCF-3124-55CC-0A39922D1399}"/>
          </ac:picMkLst>
        </pc:picChg>
        <pc:cxnChg chg="add mod">
          <ac:chgData name="Peter Laenen" userId="e50e2f3d88a8d9e8" providerId="Windows Live" clId="Web-{E8D9C8A5-1E38-4B67-AE42-3E96A909A174}" dt="2023-08-02T09:23:14.097" v="66"/>
          <ac:cxnSpMkLst>
            <pc:docMk/>
            <pc:sldMk cId="1027183778" sldId="275"/>
            <ac:cxnSpMk id="3" creationId="{617A8154-B738-32F1-5A69-1B7CEC4F8126}"/>
          </ac:cxnSpMkLst>
        </pc:cxnChg>
        <pc:cxnChg chg="add mod">
          <ac:chgData name="Peter Laenen" userId="e50e2f3d88a8d9e8" providerId="Windows Live" clId="Web-{E8D9C8A5-1E38-4B67-AE42-3E96A909A174}" dt="2023-08-02T09:23:14.081" v="65"/>
          <ac:cxnSpMkLst>
            <pc:docMk/>
            <pc:sldMk cId="1027183778" sldId="275"/>
            <ac:cxnSpMk id="4" creationId="{EEA063B8-BA3D-F5E8-2B66-DF749D4B3B9F}"/>
          </ac:cxnSpMkLst>
        </pc:cxnChg>
      </pc:sldChg>
      <pc:sldChg chg="addSp modSp">
        <pc:chgData name="Peter Laenen" userId="e50e2f3d88a8d9e8" providerId="Windows Live" clId="Web-{E8D9C8A5-1E38-4B67-AE42-3E96A909A174}" dt="2023-08-02T09:14:36.147" v="34" actId="14100"/>
        <pc:sldMkLst>
          <pc:docMk/>
          <pc:sldMk cId="374541780" sldId="330"/>
        </pc:sldMkLst>
        <pc:spChg chg="mod">
          <ac:chgData name="Peter Laenen" userId="e50e2f3d88a8d9e8" providerId="Windows Live" clId="Web-{E8D9C8A5-1E38-4B67-AE42-3E96A909A174}" dt="2023-08-02T09:14:13.943" v="28" actId="1076"/>
          <ac:spMkLst>
            <pc:docMk/>
            <pc:sldMk cId="374541780" sldId="330"/>
            <ac:spMk id="9" creationId="{D71F5F51-E941-8C40-9192-FD83E46A1611}"/>
          </ac:spMkLst>
        </pc:spChg>
        <pc:spChg chg="mod">
          <ac:chgData name="Peter Laenen" userId="e50e2f3d88a8d9e8" providerId="Windows Live" clId="Web-{E8D9C8A5-1E38-4B67-AE42-3E96A909A174}" dt="2023-08-02T09:14:13.958" v="29" actId="1076"/>
          <ac:spMkLst>
            <pc:docMk/>
            <pc:sldMk cId="374541780" sldId="330"/>
            <ac:spMk id="11" creationId="{568A6A20-78A7-024E-A441-EEAEDC7E8666}"/>
          </ac:spMkLst>
        </pc:spChg>
        <pc:spChg chg="mod">
          <ac:chgData name="Peter Laenen" userId="e50e2f3d88a8d9e8" providerId="Windows Live" clId="Web-{E8D9C8A5-1E38-4B67-AE42-3E96A909A174}" dt="2023-08-02T09:14:13.974" v="30" actId="1076"/>
          <ac:spMkLst>
            <pc:docMk/>
            <pc:sldMk cId="374541780" sldId="330"/>
            <ac:spMk id="13" creationId="{002C0903-D219-114B-950B-117984639F4E}"/>
          </ac:spMkLst>
        </pc:spChg>
        <pc:picChg chg="add mod">
          <ac:chgData name="Peter Laenen" userId="e50e2f3d88a8d9e8" providerId="Windows Live" clId="Web-{E8D9C8A5-1E38-4B67-AE42-3E96A909A174}" dt="2023-08-02T09:14:36.147" v="34" actId="14100"/>
          <ac:picMkLst>
            <pc:docMk/>
            <pc:sldMk cId="374541780" sldId="330"/>
            <ac:picMk id="2" creationId="{3C1D92B1-8D51-2AF8-DCA6-7E921B6FA318}"/>
          </ac:picMkLst>
        </pc:picChg>
      </pc:sldChg>
      <pc:sldChg chg="addSp delSp modSp">
        <pc:chgData name="Peter Laenen" userId="e50e2f3d88a8d9e8" providerId="Windows Live" clId="Web-{E8D9C8A5-1E38-4B67-AE42-3E96A909A174}" dt="2023-08-02T11:35:21.124" v="430" actId="20577"/>
        <pc:sldMkLst>
          <pc:docMk/>
          <pc:sldMk cId="1832061531" sldId="331"/>
        </pc:sldMkLst>
        <pc:spChg chg="mod">
          <ac:chgData name="Peter Laenen" userId="e50e2f3d88a8d9e8" providerId="Windows Live" clId="Web-{E8D9C8A5-1E38-4B67-AE42-3E96A909A174}" dt="2023-08-02T09:29:43.157" v="73" actId="20577"/>
          <ac:spMkLst>
            <pc:docMk/>
            <pc:sldMk cId="1832061531" sldId="331"/>
            <ac:spMk id="2" creationId="{D1674A4B-5FE8-18F7-A879-34B0A41857DC}"/>
          </ac:spMkLst>
        </pc:spChg>
        <pc:spChg chg="add del mod">
          <ac:chgData name="Peter Laenen" userId="e50e2f3d88a8d9e8" providerId="Windows Live" clId="Web-{E8D9C8A5-1E38-4B67-AE42-3E96A909A174}" dt="2023-08-02T09:17:25.622" v="37"/>
          <ac:spMkLst>
            <pc:docMk/>
            <pc:sldMk cId="1832061531" sldId="331"/>
            <ac:spMk id="7" creationId="{13F266AD-35AE-EA36-E84F-06C53864C491}"/>
          </ac:spMkLst>
        </pc:spChg>
        <pc:spChg chg="add del mod">
          <ac:chgData name="Peter Laenen" userId="e50e2f3d88a8d9e8" providerId="Windows Live" clId="Web-{E8D9C8A5-1E38-4B67-AE42-3E96A909A174}" dt="2023-08-02T09:34:11.510" v="76"/>
          <ac:spMkLst>
            <pc:docMk/>
            <pc:sldMk cId="1832061531" sldId="331"/>
            <ac:spMk id="10" creationId="{2421CEB3-92BF-CC01-4C36-A76E8A201ACD}"/>
          </ac:spMkLst>
        </pc:spChg>
        <pc:spChg chg="add del mod">
          <ac:chgData name="Peter Laenen" userId="e50e2f3d88a8d9e8" providerId="Windows Live" clId="Web-{E8D9C8A5-1E38-4B67-AE42-3E96A909A174}" dt="2023-08-02T09:40:59.009" v="110"/>
          <ac:spMkLst>
            <pc:docMk/>
            <pc:sldMk cId="1832061531" sldId="331"/>
            <ac:spMk id="105" creationId="{14B70BA9-3C9A-C022-E4A2-0D1890CDC060}"/>
          </ac:spMkLst>
        </pc:spChg>
        <pc:spChg chg="add del">
          <ac:chgData name="Peter Laenen" userId="e50e2f3d88a8d9e8" providerId="Windows Live" clId="Web-{E8D9C8A5-1E38-4B67-AE42-3E96A909A174}" dt="2023-08-02T09:39:57.601" v="103"/>
          <ac:spMkLst>
            <pc:docMk/>
            <pc:sldMk cId="1832061531" sldId="331"/>
            <ac:spMk id="106" creationId="{D38BCD70-830C-5B42-C7DF-D8D7475319F5}"/>
          </ac:spMkLst>
        </pc:spChg>
        <pc:spChg chg="add del mod">
          <ac:chgData name="Peter Laenen" userId="e50e2f3d88a8d9e8" providerId="Windows Live" clId="Web-{E8D9C8A5-1E38-4B67-AE42-3E96A909A174}" dt="2023-08-02T10:04:13.355" v="183"/>
          <ac:spMkLst>
            <pc:docMk/>
            <pc:sldMk cId="1832061531" sldId="331"/>
            <ac:spMk id="107" creationId="{E4417DD8-8E2A-5942-DA17-EA25F9FF4709}"/>
          </ac:spMkLst>
        </pc:spChg>
        <pc:spChg chg="add del mod">
          <ac:chgData name="Peter Laenen" userId="e50e2f3d88a8d9e8" providerId="Windows Live" clId="Web-{E8D9C8A5-1E38-4B67-AE42-3E96A909A174}" dt="2023-08-02T10:04:13.355" v="182"/>
          <ac:spMkLst>
            <pc:docMk/>
            <pc:sldMk cId="1832061531" sldId="331"/>
            <ac:spMk id="108" creationId="{258E83DD-A88B-088A-6675-AB68B2073600}"/>
          </ac:spMkLst>
        </pc:spChg>
        <pc:spChg chg="add del mod">
          <ac:chgData name="Peter Laenen" userId="e50e2f3d88a8d9e8" providerId="Windows Live" clId="Web-{E8D9C8A5-1E38-4B67-AE42-3E96A909A174}" dt="2023-08-02T10:04:13.355" v="181"/>
          <ac:spMkLst>
            <pc:docMk/>
            <pc:sldMk cId="1832061531" sldId="331"/>
            <ac:spMk id="109" creationId="{4F77C415-8DC7-7577-F027-0BF141782F9F}"/>
          </ac:spMkLst>
        </pc:spChg>
        <pc:spChg chg="add del mod">
          <ac:chgData name="Peter Laenen" userId="e50e2f3d88a8d9e8" providerId="Windows Live" clId="Web-{E8D9C8A5-1E38-4B67-AE42-3E96A909A174}" dt="2023-08-02T10:04:13.355" v="180"/>
          <ac:spMkLst>
            <pc:docMk/>
            <pc:sldMk cId="1832061531" sldId="331"/>
            <ac:spMk id="110" creationId="{936F562B-8897-655D-7851-5A23E8D46665}"/>
          </ac:spMkLst>
        </pc:spChg>
        <pc:spChg chg="add del mod">
          <ac:chgData name="Peter Laenen" userId="e50e2f3d88a8d9e8" providerId="Windows Live" clId="Web-{E8D9C8A5-1E38-4B67-AE42-3E96A909A174}" dt="2023-08-02T10:04:08.104" v="178"/>
          <ac:spMkLst>
            <pc:docMk/>
            <pc:sldMk cId="1832061531" sldId="331"/>
            <ac:spMk id="111" creationId="{3D7CF878-E358-678C-B607-6C3CD8E7E94A}"/>
          </ac:spMkLst>
        </pc:spChg>
        <pc:spChg chg="add mod">
          <ac:chgData name="Peter Laenen" userId="e50e2f3d88a8d9e8" providerId="Windows Live" clId="Web-{E8D9C8A5-1E38-4B67-AE42-3E96A909A174}" dt="2023-08-02T11:35:21.124" v="430" actId="20577"/>
          <ac:spMkLst>
            <pc:docMk/>
            <pc:sldMk cId="1832061531" sldId="331"/>
            <ac:spMk id="113" creationId="{EF104992-4FC8-097A-C19D-DBA668E33F04}"/>
          </ac:spMkLst>
        </pc:spChg>
        <pc:spChg chg="add del">
          <ac:chgData name="Peter Laenen" userId="e50e2f3d88a8d9e8" providerId="Windows Live" clId="Web-{E8D9C8A5-1E38-4B67-AE42-3E96A909A174}" dt="2023-08-02T10:10:08.742" v="270"/>
          <ac:spMkLst>
            <pc:docMk/>
            <pc:sldMk cId="1832061531" sldId="331"/>
            <ac:spMk id="114" creationId="{8D131420-1212-A193-A08D-C6229F77CCF6}"/>
          </ac:spMkLst>
        </pc:spChg>
        <pc:graphicFrameChg chg="add del mod modGraphic">
          <ac:chgData name="Peter Laenen" userId="e50e2f3d88a8d9e8" providerId="Windows Live" clId="Web-{E8D9C8A5-1E38-4B67-AE42-3E96A909A174}" dt="2023-08-02T09:36:43.641" v="82"/>
          <ac:graphicFrameMkLst>
            <pc:docMk/>
            <pc:sldMk cId="1832061531" sldId="331"/>
            <ac:graphicFrameMk id="3" creationId="{95C2697B-05E8-CDB2-6D12-0FBBC2B133C5}"/>
          </ac:graphicFrameMkLst>
        </pc:graphicFrameChg>
        <pc:graphicFrameChg chg="add del mod modGraphic">
          <ac:chgData name="Peter Laenen" userId="e50e2f3d88a8d9e8" providerId="Windows Live" clId="Web-{E8D9C8A5-1E38-4B67-AE42-3E96A909A174}" dt="2023-08-02T09:37:59.815" v="90"/>
          <ac:graphicFrameMkLst>
            <pc:docMk/>
            <pc:sldMk cId="1832061531" sldId="331"/>
            <ac:graphicFrameMk id="49" creationId="{F5FF32A6-0FDE-C0AB-301B-FBD7466E43A1}"/>
          </ac:graphicFrameMkLst>
        </pc:graphicFrameChg>
        <pc:picChg chg="add del mod">
          <ac:chgData name="Peter Laenen" userId="e50e2f3d88a8d9e8" providerId="Windows Live" clId="Web-{E8D9C8A5-1E38-4B67-AE42-3E96A909A174}" dt="2023-08-02T09:17:27.825" v="38"/>
          <ac:picMkLst>
            <pc:docMk/>
            <pc:sldMk cId="1832061531" sldId="331"/>
            <ac:picMk id="3" creationId="{6E81876D-5CAD-5F23-B07E-8DFC3841E09E}"/>
          </ac:picMkLst>
        </pc:picChg>
        <pc:picChg chg="add del mod">
          <ac:chgData name="Peter Laenen" userId="e50e2f3d88a8d9e8" providerId="Windows Live" clId="Web-{E8D9C8A5-1E38-4B67-AE42-3E96A909A174}" dt="2023-08-02T09:18:31.655" v="48"/>
          <ac:picMkLst>
            <pc:docMk/>
            <pc:sldMk cId="1832061531" sldId="331"/>
            <ac:picMk id="5" creationId="{CCC1A4E6-3796-4C2D-7B7A-AF57881F3C96}"/>
          </ac:picMkLst>
        </pc:picChg>
        <pc:picChg chg="add mod">
          <ac:chgData name="Peter Laenen" userId="e50e2f3d88a8d9e8" providerId="Windows Live" clId="Web-{E8D9C8A5-1E38-4B67-AE42-3E96A909A174}" dt="2023-08-02T09:29:32.001" v="72" actId="14100"/>
          <ac:picMkLst>
            <pc:docMk/>
            <pc:sldMk cId="1832061531" sldId="331"/>
            <ac:picMk id="8" creationId="{7A83073E-87E7-F6B3-0692-D5D0B941F390}"/>
          </ac:picMkLst>
        </pc:picChg>
      </pc:sldChg>
      <pc:sldChg chg="modSp add replId">
        <pc:chgData name="Peter Laenen" userId="e50e2f3d88a8d9e8" providerId="Windows Live" clId="Web-{E8D9C8A5-1E38-4B67-AE42-3E96A909A174}" dt="2023-08-02T10:12:12.699" v="302" actId="20577"/>
        <pc:sldMkLst>
          <pc:docMk/>
          <pc:sldMk cId="1079910617" sldId="334"/>
        </pc:sldMkLst>
        <pc:spChg chg="mod">
          <ac:chgData name="Peter Laenen" userId="e50e2f3d88a8d9e8" providerId="Windows Live" clId="Web-{E8D9C8A5-1E38-4B67-AE42-3E96A909A174}" dt="2023-08-02T10:12:12.699" v="302" actId="20577"/>
          <ac:spMkLst>
            <pc:docMk/>
            <pc:sldMk cId="1079910617" sldId="334"/>
            <ac:spMk id="2" creationId="{D1674A4B-5FE8-18F7-A879-34B0A41857DC}"/>
          </ac:spMkLst>
        </pc:spChg>
        <pc:spChg chg="mod">
          <ac:chgData name="Peter Laenen" userId="e50e2f3d88a8d9e8" providerId="Windows Live" clId="Web-{E8D9C8A5-1E38-4B67-AE42-3E96A909A174}" dt="2023-08-02T10:04:53.325" v="185" actId="20577"/>
          <ac:spMkLst>
            <pc:docMk/>
            <pc:sldMk cId="1079910617" sldId="334"/>
            <ac:spMk id="10" creationId="{2421CEB3-92BF-CC01-4C36-A76E8A201ACD}"/>
          </ac:spMkLst>
        </pc:spChg>
      </pc:sldChg>
      <pc:sldChg chg="modSp add replId">
        <pc:chgData name="Peter Laenen" userId="e50e2f3d88a8d9e8" providerId="Windows Live" clId="Web-{E8D9C8A5-1E38-4B67-AE42-3E96A909A174}" dt="2023-08-02T10:12:49.169" v="306" actId="20577"/>
        <pc:sldMkLst>
          <pc:docMk/>
          <pc:sldMk cId="991215446" sldId="335"/>
        </pc:sldMkLst>
        <pc:spChg chg="mod">
          <ac:chgData name="Peter Laenen" userId="e50e2f3d88a8d9e8" providerId="Windows Live" clId="Web-{E8D9C8A5-1E38-4B67-AE42-3E96A909A174}" dt="2023-08-02T10:12:49.169" v="306" actId="20577"/>
          <ac:spMkLst>
            <pc:docMk/>
            <pc:sldMk cId="991215446" sldId="335"/>
            <ac:spMk id="2" creationId="{D1674A4B-5FE8-18F7-A879-34B0A41857DC}"/>
          </ac:spMkLst>
        </pc:spChg>
      </pc:sldChg>
      <pc:sldChg chg="modSp add ord replId">
        <pc:chgData name="Peter Laenen" userId="e50e2f3d88a8d9e8" providerId="Windows Live" clId="Web-{E8D9C8A5-1E38-4B67-AE42-3E96A909A174}" dt="2023-08-02T11:37:56.006" v="431"/>
        <pc:sldMkLst>
          <pc:docMk/>
          <pc:sldMk cId="1223831167" sldId="336"/>
        </pc:sldMkLst>
        <pc:spChg chg="mod">
          <ac:chgData name="Peter Laenen" userId="e50e2f3d88a8d9e8" providerId="Windows Live" clId="Web-{E8D9C8A5-1E38-4B67-AE42-3E96A909A174}" dt="2023-08-02T10:44:34.888" v="312" actId="20577"/>
          <ac:spMkLst>
            <pc:docMk/>
            <pc:sldMk cId="1223831167" sldId="336"/>
            <ac:spMk id="2" creationId="{D1674A4B-5FE8-18F7-A879-34B0A41857DC}"/>
          </ac:spMkLst>
        </pc:spChg>
      </pc:sldChg>
      <pc:sldChg chg="modSp add replId">
        <pc:chgData name="Peter Laenen" userId="e50e2f3d88a8d9e8" providerId="Windows Live" clId="Web-{E8D9C8A5-1E38-4B67-AE42-3E96A909A174}" dt="2023-08-02T11:50:36.821" v="490" actId="20577"/>
        <pc:sldMkLst>
          <pc:docMk/>
          <pc:sldMk cId="3841877654" sldId="337"/>
        </pc:sldMkLst>
        <pc:spChg chg="mod">
          <ac:chgData name="Peter Laenen" userId="e50e2f3d88a8d9e8" providerId="Windows Live" clId="Web-{E8D9C8A5-1E38-4B67-AE42-3E96A909A174}" dt="2023-08-02T10:49:22.525" v="377" actId="14100"/>
          <ac:spMkLst>
            <pc:docMk/>
            <pc:sldMk cId="3841877654" sldId="337"/>
            <ac:spMk id="2" creationId="{D1674A4B-5FE8-18F7-A879-34B0A41857DC}"/>
          </ac:spMkLst>
        </pc:spChg>
        <pc:spChg chg="mod">
          <ac:chgData name="Peter Laenen" userId="e50e2f3d88a8d9e8" providerId="Windows Live" clId="Web-{E8D9C8A5-1E38-4B67-AE42-3E96A909A174}" dt="2023-08-02T11:50:36.821" v="490" actId="20577"/>
          <ac:spMkLst>
            <pc:docMk/>
            <pc:sldMk cId="3841877654" sldId="337"/>
            <ac:spMk id="10" creationId="{2421CEB3-92BF-CC01-4C36-A76E8A201ACD}"/>
          </ac:spMkLst>
        </pc:spChg>
      </pc:sldChg>
      <pc:sldChg chg="modSp add del replId">
        <pc:chgData name="Peter Laenen" userId="e50e2f3d88a8d9e8" providerId="Windows Live" clId="Web-{E8D9C8A5-1E38-4B67-AE42-3E96A909A174}" dt="2023-08-02T11:50:38.305" v="491"/>
        <pc:sldMkLst>
          <pc:docMk/>
          <pc:sldMk cId="1811308478" sldId="338"/>
        </pc:sldMkLst>
        <pc:spChg chg="mod">
          <ac:chgData name="Peter Laenen" userId="e50e2f3d88a8d9e8" providerId="Windows Live" clId="Web-{E8D9C8A5-1E38-4B67-AE42-3E96A909A174}" dt="2023-08-02T10:45:42.360" v="328" actId="14100"/>
          <ac:spMkLst>
            <pc:docMk/>
            <pc:sldMk cId="1811308478" sldId="338"/>
            <ac:spMk id="2" creationId="{D1674A4B-5FE8-18F7-A879-34B0A41857DC}"/>
          </ac:spMkLst>
        </pc:spChg>
        <pc:spChg chg="mod">
          <ac:chgData name="Peter Laenen" userId="e50e2f3d88a8d9e8" providerId="Windows Live" clId="Web-{E8D9C8A5-1E38-4B67-AE42-3E96A909A174}" dt="2023-08-02T11:50:30.868" v="488" actId="20577"/>
          <ac:spMkLst>
            <pc:docMk/>
            <pc:sldMk cId="1811308478" sldId="338"/>
            <ac:spMk id="10" creationId="{2421CEB3-92BF-CC01-4C36-A76E8A201ACD}"/>
          </ac:spMkLst>
        </pc:spChg>
      </pc:sldChg>
      <pc:sldChg chg="modSp add replId">
        <pc:chgData name="Peter Laenen" userId="e50e2f3d88a8d9e8" providerId="Windows Live" clId="Web-{E8D9C8A5-1E38-4B67-AE42-3E96A909A174}" dt="2023-08-02T10:46:51.191" v="333" actId="20577"/>
        <pc:sldMkLst>
          <pc:docMk/>
          <pc:sldMk cId="1323084487" sldId="339"/>
        </pc:sldMkLst>
        <pc:spChg chg="mod">
          <ac:chgData name="Peter Laenen" userId="e50e2f3d88a8d9e8" providerId="Windows Live" clId="Web-{E8D9C8A5-1E38-4B67-AE42-3E96A909A174}" dt="2023-08-02T10:46:51.191" v="333" actId="20577"/>
          <ac:spMkLst>
            <pc:docMk/>
            <pc:sldMk cId="1323084487" sldId="339"/>
            <ac:spMk id="2" creationId="{D1674A4B-5FE8-18F7-A879-34B0A41857DC}"/>
          </ac:spMkLst>
        </pc:spChg>
      </pc:sldChg>
      <pc:sldChg chg="modSp add replId">
        <pc:chgData name="Peter Laenen" userId="e50e2f3d88a8d9e8" providerId="Windows Live" clId="Web-{E8D9C8A5-1E38-4B67-AE42-3E96A909A174}" dt="2023-08-02T10:47:37.552" v="346" actId="20577"/>
        <pc:sldMkLst>
          <pc:docMk/>
          <pc:sldMk cId="2868136653" sldId="340"/>
        </pc:sldMkLst>
        <pc:spChg chg="mod">
          <ac:chgData name="Peter Laenen" userId="e50e2f3d88a8d9e8" providerId="Windows Live" clId="Web-{E8D9C8A5-1E38-4B67-AE42-3E96A909A174}" dt="2023-08-02T10:47:37.552" v="346" actId="20577"/>
          <ac:spMkLst>
            <pc:docMk/>
            <pc:sldMk cId="2868136653" sldId="340"/>
            <ac:spMk id="2" creationId="{D1674A4B-5FE8-18F7-A879-34B0A41857DC}"/>
          </ac:spMkLst>
        </pc:spChg>
      </pc:sldChg>
      <pc:sldChg chg="modSp add replId">
        <pc:chgData name="Peter Laenen" userId="e50e2f3d88a8d9e8" providerId="Windows Live" clId="Web-{E8D9C8A5-1E38-4B67-AE42-3E96A909A174}" dt="2023-08-02T10:47:22.442" v="339" actId="20577"/>
        <pc:sldMkLst>
          <pc:docMk/>
          <pc:sldMk cId="1320788160" sldId="341"/>
        </pc:sldMkLst>
        <pc:spChg chg="mod">
          <ac:chgData name="Peter Laenen" userId="e50e2f3d88a8d9e8" providerId="Windows Live" clId="Web-{E8D9C8A5-1E38-4B67-AE42-3E96A909A174}" dt="2023-08-02T10:47:22.442" v="339" actId="20577"/>
          <ac:spMkLst>
            <pc:docMk/>
            <pc:sldMk cId="1320788160" sldId="341"/>
            <ac:spMk id="2" creationId="{D1674A4B-5FE8-18F7-A879-34B0A41857DC}"/>
          </ac:spMkLst>
        </pc:spChg>
      </pc:sldChg>
      <pc:sldChg chg="modSp add replId">
        <pc:chgData name="Peter Laenen" userId="e50e2f3d88a8d9e8" providerId="Windows Live" clId="Web-{E8D9C8A5-1E38-4B67-AE42-3E96A909A174}" dt="2023-08-02T10:48:14.165" v="355" actId="20577"/>
        <pc:sldMkLst>
          <pc:docMk/>
          <pc:sldMk cId="3949318815" sldId="342"/>
        </pc:sldMkLst>
        <pc:spChg chg="mod">
          <ac:chgData name="Peter Laenen" userId="e50e2f3d88a8d9e8" providerId="Windows Live" clId="Web-{E8D9C8A5-1E38-4B67-AE42-3E96A909A174}" dt="2023-08-02T10:48:14.165" v="355" actId="20577"/>
          <ac:spMkLst>
            <pc:docMk/>
            <pc:sldMk cId="3949318815" sldId="342"/>
            <ac:spMk id="2" creationId="{D1674A4B-5FE8-18F7-A879-34B0A41857DC}"/>
          </ac:spMkLst>
        </pc:spChg>
      </pc:sldChg>
      <pc:sldChg chg="modSp add replId">
        <pc:chgData name="Peter Laenen" userId="e50e2f3d88a8d9e8" providerId="Windows Live" clId="Web-{E8D9C8A5-1E38-4B67-AE42-3E96A909A174}" dt="2023-08-02T10:48:40.867" v="368" actId="20577"/>
        <pc:sldMkLst>
          <pc:docMk/>
          <pc:sldMk cId="3363056693" sldId="343"/>
        </pc:sldMkLst>
        <pc:spChg chg="mod">
          <ac:chgData name="Peter Laenen" userId="e50e2f3d88a8d9e8" providerId="Windows Live" clId="Web-{E8D9C8A5-1E38-4B67-AE42-3E96A909A174}" dt="2023-08-02T10:48:40.867" v="368" actId="20577"/>
          <ac:spMkLst>
            <pc:docMk/>
            <pc:sldMk cId="3363056693" sldId="343"/>
            <ac:spMk id="2" creationId="{D1674A4B-5FE8-18F7-A879-34B0A41857DC}"/>
          </ac:spMkLst>
        </pc:spChg>
      </pc:sldChg>
      <pc:sldChg chg="modSp add replId">
        <pc:chgData name="Peter Laenen" userId="e50e2f3d88a8d9e8" providerId="Windows Live" clId="Web-{E8D9C8A5-1E38-4B67-AE42-3E96A909A174}" dt="2023-08-02T11:55:50.819" v="493" actId="20577"/>
        <pc:sldMkLst>
          <pc:docMk/>
          <pc:sldMk cId="3866939257" sldId="344"/>
        </pc:sldMkLst>
        <pc:spChg chg="mod">
          <ac:chgData name="Peter Laenen" userId="e50e2f3d88a8d9e8" providerId="Windows Live" clId="Web-{E8D9C8A5-1E38-4B67-AE42-3E96A909A174}" dt="2023-08-02T10:50:10.964" v="386" actId="20577"/>
          <ac:spMkLst>
            <pc:docMk/>
            <pc:sldMk cId="3866939257" sldId="344"/>
            <ac:spMk id="2" creationId="{D1674A4B-5FE8-18F7-A879-34B0A41857DC}"/>
          </ac:spMkLst>
        </pc:spChg>
        <pc:spChg chg="mod">
          <ac:chgData name="Peter Laenen" userId="e50e2f3d88a8d9e8" providerId="Windows Live" clId="Web-{E8D9C8A5-1E38-4B67-AE42-3E96A909A174}" dt="2023-08-02T11:55:50.819" v="493" actId="20577"/>
          <ac:spMkLst>
            <pc:docMk/>
            <pc:sldMk cId="3866939257" sldId="344"/>
            <ac:spMk id="10" creationId="{2421CEB3-92BF-CC01-4C36-A76E8A201ACD}"/>
          </ac:spMkLst>
        </pc:spChg>
      </pc:sldChg>
      <pc:sldChg chg="modSp add ord replId">
        <pc:chgData name="Peter Laenen" userId="e50e2f3d88a8d9e8" providerId="Windows Live" clId="Web-{E8D9C8A5-1E38-4B67-AE42-3E96A909A174}" dt="2023-08-02T11:56:34.149" v="497" actId="20577"/>
        <pc:sldMkLst>
          <pc:docMk/>
          <pc:sldMk cId="3911371803" sldId="345"/>
        </pc:sldMkLst>
        <pc:spChg chg="mod">
          <ac:chgData name="Peter Laenen" userId="e50e2f3d88a8d9e8" providerId="Windows Live" clId="Web-{E8D9C8A5-1E38-4B67-AE42-3E96A909A174}" dt="2023-08-02T11:56:34.149" v="497" actId="20577"/>
          <ac:spMkLst>
            <pc:docMk/>
            <pc:sldMk cId="3911371803" sldId="345"/>
            <ac:spMk id="2" creationId="{D1674A4B-5FE8-18F7-A879-34B0A41857DC}"/>
          </ac:spMkLst>
        </pc:spChg>
        <pc:spChg chg="mod">
          <ac:chgData name="Peter Laenen" userId="e50e2f3d88a8d9e8" providerId="Windows Live" clId="Web-{E8D9C8A5-1E38-4B67-AE42-3E96A909A174}" dt="2023-08-02T11:44:29.664" v="487" actId="20577"/>
          <ac:spMkLst>
            <pc:docMk/>
            <pc:sldMk cId="3911371803" sldId="345"/>
            <ac:spMk id="10" creationId="{2421CEB3-92BF-CC01-4C36-A76E8A201ACD}"/>
          </ac:spMkLst>
        </pc:spChg>
      </pc:sldChg>
      <pc:sldChg chg="modSp add ord replId">
        <pc:chgData name="Peter Laenen" userId="e50e2f3d88a8d9e8" providerId="Windows Live" clId="Web-{E8D9C8A5-1E38-4B67-AE42-3E96A909A174}" dt="2023-08-02T10:57:21.183" v="424"/>
        <pc:sldMkLst>
          <pc:docMk/>
          <pc:sldMk cId="1814800234" sldId="346"/>
        </pc:sldMkLst>
        <pc:spChg chg="mod">
          <ac:chgData name="Peter Laenen" userId="e50e2f3d88a8d9e8" providerId="Windows Live" clId="Web-{E8D9C8A5-1E38-4B67-AE42-3E96A909A174}" dt="2023-08-02T10:51:35.811" v="409" actId="20577"/>
          <ac:spMkLst>
            <pc:docMk/>
            <pc:sldMk cId="1814800234" sldId="346"/>
            <ac:spMk id="2" creationId="{D1674A4B-5FE8-18F7-A879-34B0A41857DC}"/>
          </ac:spMkLst>
        </pc:spChg>
      </pc:sldChg>
      <pc:sldChg chg="modSp add replId">
        <pc:chgData name="Peter Laenen" userId="e50e2f3d88a8d9e8" providerId="Windows Live" clId="Web-{E8D9C8A5-1E38-4B67-AE42-3E96A909A174}" dt="2023-08-02T10:52:23.110" v="414" actId="20577"/>
        <pc:sldMkLst>
          <pc:docMk/>
          <pc:sldMk cId="429261023" sldId="347"/>
        </pc:sldMkLst>
        <pc:spChg chg="mod">
          <ac:chgData name="Peter Laenen" userId="e50e2f3d88a8d9e8" providerId="Windows Live" clId="Web-{E8D9C8A5-1E38-4B67-AE42-3E96A909A174}" dt="2023-08-02T10:52:23.110" v="414" actId="20577"/>
          <ac:spMkLst>
            <pc:docMk/>
            <pc:sldMk cId="429261023" sldId="347"/>
            <ac:spMk id="2" creationId="{D1674A4B-5FE8-18F7-A879-34B0A41857DC}"/>
          </ac:spMkLst>
        </pc:spChg>
      </pc:sldChg>
      <pc:sldChg chg="add replId">
        <pc:chgData name="Peter Laenen" userId="e50e2f3d88a8d9e8" providerId="Windows Live" clId="Web-{E8D9C8A5-1E38-4B67-AE42-3E96A909A174}" dt="2023-08-02T10:52:26.063" v="415"/>
        <pc:sldMkLst>
          <pc:docMk/>
          <pc:sldMk cId="1508468737" sldId="348"/>
        </pc:sldMkLst>
      </pc:sldChg>
      <pc:sldChg chg="modSp add replId">
        <pc:chgData name="Peter Laenen" userId="e50e2f3d88a8d9e8" providerId="Windows Live" clId="Web-{E8D9C8A5-1E38-4B67-AE42-3E96A909A174}" dt="2023-08-02T10:53:51.597" v="422" actId="20577"/>
        <pc:sldMkLst>
          <pc:docMk/>
          <pc:sldMk cId="1681830170" sldId="349"/>
        </pc:sldMkLst>
        <pc:spChg chg="mod">
          <ac:chgData name="Peter Laenen" userId="e50e2f3d88a8d9e8" providerId="Windows Live" clId="Web-{E8D9C8A5-1E38-4B67-AE42-3E96A909A174}" dt="2023-08-02T10:53:51.597" v="422" actId="20577"/>
          <ac:spMkLst>
            <pc:docMk/>
            <pc:sldMk cId="1681830170" sldId="349"/>
            <ac:spMk id="2" creationId="{D1674A4B-5FE8-18F7-A879-34B0A41857DC}"/>
          </ac:spMkLst>
        </pc:spChg>
      </pc:sldChg>
      <pc:sldChg chg="modSp add ord replId">
        <pc:chgData name="Peter Laenen" userId="e50e2f3d88a8d9e8" providerId="Windows Live" clId="Web-{E8D9C8A5-1E38-4B67-AE42-3E96A909A174}" dt="2023-08-02T11:42:14.642" v="474" actId="20577"/>
        <pc:sldMkLst>
          <pc:docMk/>
          <pc:sldMk cId="3878274989" sldId="350"/>
        </pc:sldMkLst>
        <pc:spChg chg="mod">
          <ac:chgData name="Peter Laenen" userId="e50e2f3d88a8d9e8" providerId="Windows Live" clId="Web-{E8D9C8A5-1E38-4B67-AE42-3E96A909A174}" dt="2023-08-02T11:42:14.642" v="474" actId="20577"/>
          <ac:spMkLst>
            <pc:docMk/>
            <pc:sldMk cId="3878274989" sldId="350"/>
            <ac:spMk id="10" creationId="{2421CEB3-92BF-CC01-4C36-A76E8A201ACD}"/>
          </ac:spMkLst>
        </pc:spChg>
      </pc:sldChg>
    </pc:docChg>
  </pc:docChgLst>
  <pc:docChgLst>
    <pc:chgData name="Peter Laenen" userId="e50e2f3d88a8d9e8" providerId="LiveId" clId="{158AF8EA-4A86-8D4A-860E-62495326B43A}"/>
    <pc:docChg chg="undo custSel addSld delSld modSld">
      <pc:chgData name="Peter Laenen" userId="e50e2f3d88a8d9e8" providerId="LiveId" clId="{158AF8EA-4A86-8D4A-860E-62495326B43A}" dt="2023-09-01T09:16:40.323" v="135" actId="27704"/>
      <pc:docMkLst>
        <pc:docMk/>
      </pc:docMkLst>
      <pc:sldChg chg="delSp delAnim">
        <pc:chgData name="Peter Laenen" userId="e50e2f3d88a8d9e8" providerId="LiveId" clId="{158AF8EA-4A86-8D4A-860E-62495326B43A}" dt="2023-09-01T09:04:56.593" v="125" actId="478"/>
        <pc:sldMkLst>
          <pc:docMk/>
          <pc:sldMk cId="374541780" sldId="330"/>
        </pc:sldMkLst>
        <pc:picChg chg="del">
          <ac:chgData name="Peter Laenen" userId="e50e2f3d88a8d9e8" providerId="LiveId" clId="{158AF8EA-4A86-8D4A-860E-62495326B43A}" dt="2023-09-01T09:04:56.593" v="125" actId="478"/>
          <ac:picMkLst>
            <pc:docMk/>
            <pc:sldMk cId="374541780" sldId="330"/>
            <ac:picMk id="2" creationId="{3C1D92B1-8D51-2AF8-DCA6-7E921B6FA318}"/>
          </ac:picMkLst>
        </pc:picChg>
      </pc:sldChg>
      <pc:sldChg chg="modSp">
        <pc:chgData name="Peter Laenen" userId="e50e2f3d88a8d9e8" providerId="LiveId" clId="{158AF8EA-4A86-8D4A-860E-62495326B43A}" dt="2023-08-27T10:18:13.877" v="121" actId="20577"/>
        <pc:sldMkLst>
          <pc:docMk/>
          <pc:sldMk cId="1644875686" sldId="356"/>
        </pc:sldMkLst>
        <pc:spChg chg="mod">
          <ac:chgData name="Peter Laenen" userId="e50e2f3d88a8d9e8" providerId="LiveId" clId="{158AF8EA-4A86-8D4A-860E-62495326B43A}" dt="2023-08-27T10:18:13.877" v="121" actId="20577"/>
          <ac:spMkLst>
            <pc:docMk/>
            <pc:sldMk cId="1644875686" sldId="356"/>
            <ac:spMk id="13" creationId="{4E2780F6-5EE0-279D-1C2C-09E6679310DE}"/>
          </ac:spMkLst>
        </pc:spChg>
      </pc:sldChg>
      <pc:sldChg chg="add addAnim delAnim modAnim">
        <pc:chgData name="Peter Laenen" userId="e50e2f3d88a8d9e8" providerId="LiveId" clId="{158AF8EA-4A86-8D4A-860E-62495326B43A}" dt="2023-09-01T09:16:40.323" v="135" actId="27704"/>
        <pc:sldMkLst>
          <pc:docMk/>
          <pc:sldMk cId="1710153375" sldId="361"/>
        </pc:sldMkLst>
      </pc:sldChg>
      <pc:sldChg chg="new del">
        <pc:chgData name="Peter Laenen" userId="e50e2f3d88a8d9e8" providerId="LiveId" clId="{158AF8EA-4A86-8D4A-860E-62495326B43A}" dt="2023-09-01T09:03:54.906" v="123" actId="680"/>
        <pc:sldMkLst>
          <pc:docMk/>
          <pc:sldMk cId="4152425624" sldId="361"/>
        </pc:sldMkLst>
      </pc:sldChg>
    </pc:docChg>
  </pc:docChgLst>
  <pc:docChgLst>
    <pc:chgData name="Peter Laenen" userId="e50e2f3d88a8d9e8" providerId="Windows Live" clId="Web-{BAFA080E-ED63-4D7B-8B8C-CD1D8D2D8A89}"/>
    <pc:docChg chg="addSld delSld modSld">
      <pc:chgData name="Peter Laenen" userId="e50e2f3d88a8d9e8" providerId="Windows Live" clId="Web-{BAFA080E-ED63-4D7B-8B8C-CD1D8D2D8A89}" dt="2024-05-08T12:14:29.020" v="23"/>
      <pc:docMkLst>
        <pc:docMk/>
      </pc:docMkLst>
      <pc:sldChg chg="addSp delSp modSp">
        <pc:chgData name="Peter Laenen" userId="e50e2f3d88a8d9e8" providerId="Windows Live" clId="Web-{BAFA080E-ED63-4D7B-8B8C-CD1D8D2D8A89}" dt="2024-05-08T12:14:15.722" v="22" actId="1076"/>
        <pc:sldMkLst>
          <pc:docMk/>
          <pc:sldMk cId="374541780" sldId="330"/>
        </pc:sldMkLst>
        <pc:spChg chg="add del">
          <ac:chgData name="Peter Laenen" userId="e50e2f3d88a8d9e8" providerId="Windows Live" clId="Web-{BAFA080E-ED63-4D7B-8B8C-CD1D8D2D8A89}" dt="2024-05-08T12:06:55.720" v="3"/>
          <ac:spMkLst>
            <pc:docMk/>
            <pc:sldMk cId="374541780" sldId="330"/>
            <ac:spMk id="8" creationId="{E16F3585-F07D-4440-9AF3-4237E674AA1E}"/>
          </ac:spMkLst>
        </pc:spChg>
        <pc:spChg chg="del">
          <ac:chgData name="Peter Laenen" userId="e50e2f3d88a8d9e8" providerId="Windows Live" clId="Web-{BAFA080E-ED63-4D7B-8B8C-CD1D8D2D8A89}" dt="2024-05-08T12:06:47.939" v="1"/>
          <ac:spMkLst>
            <pc:docMk/>
            <pc:sldMk cId="374541780" sldId="330"/>
            <ac:spMk id="9" creationId="{D71F5F51-E941-8C40-9192-FD83E46A1611}"/>
          </ac:spMkLst>
        </pc:spChg>
        <pc:spChg chg="del">
          <ac:chgData name="Peter Laenen" userId="e50e2f3d88a8d9e8" providerId="Windows Live" clId="Web-{BAFA080E-ED63-4D7B-8B8C-CD1D8D2D8A89}" dt="2024-05-08T12:07:00.142" v="4"/>
          <ac:spMkLst>
            <pc:docMk/>
            <pc:sldMk cId="374541780" sldId="330"/>
            <ac:spMk id="11" creationId="{568A6A20-78A7-024E-A441-EEAEDC7E8666}"/>
          </ac:spMkLst>
        </pc:spChg>
        <pc:spChg chg="del">
          <ac:chgData name="Peter Laenen" userId="e50e2f3d88a8d9e8" providerId="Windows Live" clId="Web-{BAFA080E-ED63-4D7B-8B8C-CD1D8D2D8A89}" dt="2024-05-08T12:07:03.736" v="5"/>
          <ac:spMkLst>
            <pc:docMk/>
            <pc:sldMk cId="374541780" sldId="330"/>
            <ac:spMk id="13" creationId="{002C0903-D219-114B-950B-117984639F4E}"/>
          </ac:spMkLst>
        </pc:spChg>
        <pc:picChg chg="add mod">
          <ac:chgData name="Peter Laenen" userId="e50e2f3d88a8d9e8" providerId="Windows Live" clId="Web-{BAFA080E-ED63-4D7B-8B8C-CD1D8D2D8A89}" dt="2024-05-08T12:14:02.112" v="18" actId="1076"/>
          <ac:picMkLst>
            <pc:docMk/>
            <pc:sldMk cId="374541780" sldId="330"/>
            <ac:picMk id="2" creationId="{634E405A-136F-C5FB-C72B-08B83C26D75E}"/>
          </ac:picMkLst>
        </pc:picChg>
        <pc:picChg chg="add mod">
          <ac:chgData name="Peter Laenen" userId="e50e2f3d88a8d9e8" providerId="Windows Live" clId="Web-{BAFA080E-ED63-4D7B-8B8C-CD1D8D2D8A89}" dt="2024-05-08T12:14:15.722" v="22" actId="1076"/>
          <ac:picMkLst>
            <pc:docMk/>
            <pc:sldMk cId="374541780" sldId="330"/>
            <ac:picMk id="4" creationId="{E5B2AB10-AC2D-4476-F81F-B79CAA27D863}"/>
          </ac:picMkLst>
        </pc:picChg>
        <pc:picChg chg="mod">
          <ac:chgData name="Peter Laenen" userId="e50e2f3d88a8d9e8" providerId="Windows Live" clId="Web-{BAFA080E-ED63-4D7B-8B8C-CD1D8D2D8A89}" dt="2024-05-08T12:11:10.793" v="14" actId="14100"/>
          <ac:picMkLst>
            <pc:docMk/>
            <pc:sldMk cId="374541780" sldId="330"/>
            <ac:picMk id="7" creationId="{92F61008-5AFF-634D-9011-6DE20E46D65C}"/>
          </ac:picMkLst>
        </pc:picChg>
        <pc:picChg chg="del">
          <ac:chgData name="Peter Laenen" userId="e50e2f3d88a8d9e8" providerId="Windows Live" clId="Web-{BAFA080E-ED63-4D7B-8B8C-CD1D8D2D8A89}" dt="2024-05-08T12:07:09.799" v="6"/>
          <ac:picMkLst>
            <pc:docMk/>
            <pc:sldMk cId="374541780" sldId="330"/>
            <ac:picMk id="10" creationId="{96EE50F4-4526-3043-AE6C-43D5B666C419}"/>
          </ac:picMkLst>
        </pc:picChg>
      </pc:sldChg>
      <pc:sldChg chg="addSp delSp modSp add replId">
        <pc:chgData name="Peter Laenen" userId="e50e2f3d88a8d9e8" providerId="Windows Live" clId="Web-{BAFA080E-ED63-4D7B-8B8C-CD1D8D2D8A89}" dt="2024-05-08T12:14:29.020" v="23"/>
        <pc:sldMkLst>
          <pc:docMk/>
          <pc:sldMk cId="308138808" sldId="332"/>
        </pc:sldMkLst>
        <pc:picChg chg="del">
          <ac:chgData name="Peter Laenen" userId="e50e2f3d88a8d9e8" providerId="Windows Live" clId="Web-{BAFA080E-ED63-4D7B-8B8C-CD1D8D2D8A89}" dt="2024-05-08T12:09:27.476" v="9"/>
          <ac:picMkLst>
            <pc:docMk/>
            <pc:sldMk cId="308138808" sldId="332"/>
            <ac:picMk id="2" creationId="{634E405A-136F-C5FB-C72B-08B83C26D75E}"/>
          </ac:picMkLst>
        </pc:picChg>
        <pc:picChg chg="add del mod">
          <ac:chgData name="Peter Laenen" userId="e50e2f3d88a8d9e8" providerId="Windows Live" clId="Web-{BAFA080E-ED63-4D7B-8B8C-CD1D8D2D8A89}" dt="2024-05-08T12:14:29.020" v="23"/>
          <ac:picMkLst>
            <pc:docMk/>
            <pc:sldMk cId="308138808" sldId="332"/>
            <ac:picMk id="3" creationId="{D3690899-8D00-F60B-6C6F-07F3B73A733B}"/>
          </ac:picMkLst>
        </pc:picChg>
        <pc:picChg chg="mod">
          <ac:chgData name="Peter Laenen" userId="e50e2f3d88a8d9e8" providerId="Windows Live" clId="Web-{BAFA080E-ED63-4D7B-8B8C-CD1D8D2D8A89}" dt="2024-05-08T12:11:15.168" v="15" actId="14100"/>
          <ac:picMkLst>
            <pc:docMk/>
            <pc:sldMk cId="308138808" sldId="332"/>
            <ac:picMk id="7" creationId="{92F61008-5AFF-634D-9011-6DE20E46D65C}"/>
          </ac:picMkLst>
        </pc:picChg>
      </pc:sldChg>
      <pc:sldChg chg="del">
        <pc:chgData name="Peter Laenen" userId="e50e2f3d88a8d9e8" providerId="Windows Live" clId="Web-{BAFA080E-ED63-4D7B-8B8C-CD1D8D2D8A89}" dt="2024-05-08T11:56:26.945" v="0"/>
        <pc:sldMkLst>
          <pc:docMk/>
          <pc:sldMk cId="2713876518" sldId="332"/>
        </pc:sldMkLst>
      </pc:sldChg>
    </pc:docChg>
  </pc:docChgLst>
  <pc:docChgLst>
    <pc:chgData name="Peter Laenen" userId="e50e2f3d88a8d9e8" providerId="LiveId" clId="{D006AC1A-3B4C-465B-B6C5-A921BCF40A34}"/>
    <pc:docChg chg="undo custSel addSld delSld modSld sldOrd modNotesMaster">
      <pc:chgData name="Peter Laenen" userId="e50e2f3d88a8d9e8" providerId="LiveId" clId="{D006AC1A-3B4C-465B-B6C5-A921BCF40A34}" dt="2023-08-31T13:33:58.514" v="5237"/>
      <pc:docMkLst>
        <pc:docMk/>
      </pc:docMkLst>
      <pc:sldChg chg="del">
        <pc:chgData name="Peter Laenen" userId="e50e2f3d88a8d9e8" providerId="LiveId" clId="{D006AC1A-3B4C-465B-B6C5-A921BCF40A34}" dt="2023-08-08T13:55:41.803" v="997" actId="47"/>
        <pc:sldMkLst>
          <pc:docMk/>
          <pc:sldMk cId="1027183778" sldId="275"/>
        </pc:sldMkLst>
      </pc:sldChg>
      <pc:sldChg chg="modSp mod modAnim">
        <pc:chgData name="Peter Laenen" userId="e50e2f3d88a8d9e8" providerId="LiveId" clId="{D006AC1A-3B4C-465B-B6C5-A921BCF40A34}" dt="2023-08-25T07:41:25.118" v="3816" actId="20577"/>
        <pc:sldMkLst>
          <pc:docMk/>
          <pc:sldMk cId="374541780" sldId="330"/>
        </pc:sldMkLst>
        <pc:spChg chg="mod">
          <ac:chgData name="Peter Laenen" userId="e50e2f3d88a8d9e8" providerId="LiveId" clId="{D006AC1A-3B4C-465B-B6C5-A921BCF40A34}" dt="2023-08-09T11:06:46.700" v="2637" actId="1076"/>
          <ac:spMkLst>
            <pc:docMk/>
            <pc:sldMk cId="374541780" sldId="330"/>
            <ac:spMk id="9" creationId="{D71F5F51-E941-8C40-9192-FD83E46A1611}"/>
          </ac:spMkLst>
        </pc:spChg>
        <pc:spChg chg="mod">
          <ac:chgData name="Peter Laenen" userId="e50e2f3d88a8d9e8" providerId="LiveId" clId="{D006AC1A-3B4C-465B-B6C5-A921BCF40A34}" dt="2023-08-25T07:41:25.118" v="3816" actId="20577"/>
          <ac:spMkLst>
            <pc:docMk/>
            <pc:sldMk cId="374541780" sldId="330"/>
            <ac:spMk id="11" creationId="{568A6A20-78A7-024E-A441-EEAEDC7E8666}"/>
          </ac:spMkLst>
        </pc:spChg>
        <pc:spChg chg="mod">
          <ac:chgData name="Peter Laenen" userId="e50e2f3d88a8d9e8" providerId="LiveId" clId="{D006AC1A-3B4C-465B-B6C5-A921BCF40A34}" dt="2023-08-09T11:06:53.974" v="2638" actId="1076"/>
          <ac:spMkLst>
            <pc:docMk/>
            <pc:sldMk cId="374541780" sldId="330"/>
            <ac:spMk id="13" creationId="{002C0903-D219-114B-950B-117984639F4E}"/>
          </ac:spMkLst>
        </pc:spChg>
        <pc:picChg chg="mod">
          <ac:chgData name="Peter Laenen" userId="e50e2f3d88a8d9e8" providerId="LiveId" clId="{D006AC1A-3B4C-465B-B6C5-A921BCF40A34}" dt="2023-08-09T11:07:18.334" v="2643" actId="1076"/>
          <ac:picMkLst>
            <pc:docMk/>
            <pc:sldMk cId="374541780" sldId="330"/>
            <ac:picMk id="2" creationId="{3C1D92B1-8D51-2AF8-DCA6-7E921B6FA318}"/>
          </ac:picMkLst>
        </pc:picChg>
      </pc:sldChg>
      <pc:sldChg chg="addSp delSp modSp mod modAnim">
        <pc:chgData name="Peter Laenen" userId="e50e2f3d88a8d9e8" providerId="LiveId" clId="{D006AC1A-3B4C-465B-B6C5-A921BCF40A34}" dt="2023-08-31T13:31:27.753" v="5222" actId="1076"/>
        <pc:sldMkLst>
          <pc:docMk/>
          <pc:sldMk cId="1832061531" sldId="331"/>
        </pc:sldMkLst>
        <pc:spChg chg="add mod">
          <ac:chgData name="Peter Laenen" userId="e50e2f3d88a8d9e8" providerId="LiveId" clId="{D006AC1A-3B4C-465B-B6C5-A921BCF40A34}" dt="2023-08-25T07:47:55.523" v="3849" actId="20577"/>
          <ac:spMkLst>
            <pc:docMk/>
            <pc:sldMk cId="1832061531" sldId="331"/>
            <ac:spMk id="5" creationId="{D37E4916-DD7D-8D57-3544-EF2427B92448}"/>
          </ac:spMkLst>
        </pc:spChg>
        <pc:spChg chg="mod">
          <ac:chgData name="Peter Laenen" userId="e50e2f3d88a8d9e8" providerId="LiveId" clId="{D006AC1A-3B4C-465B-B6C5-A921BCF40A34}" dt="2023-08-08T09:03:47.250" v="17" actId="1076"/>
          <ac:spMkLst>
            <pc:docMk/>
            <pc:sldMk cId="1832061531" sldId="331"/>
            <ac:spMk id="113" creationId="{EF104992-4FC8-097A-C19D-DBA668E33F04}"/>
          </ac:spMkLst>
        </pc:spChg>
        <pc:graphicFrameChg chg="add del mod modGraphic">
          <ac:chgData name="Peter Laenen" userId="e50e2f3d88a8d9e8" providerId="LiveId" clId="{D006AC1A-3B4C-465B-B6C5-A921BCF40A34}" dt="2023-08-08T09:25:16.890" v="126" actId="478"/>
          <ac:graphicFrameMkLst>
            <pc:docMk/>
            <pc:sldMk cId="1832061531" sldId="331"/>
            <ac:graphicFrameMk id="6" creationId="{7215ACA3-E8C4-8D01-CDEC-7397993996FA}"/>
          </ac:graphicFrameMkLst>
        </pc:graphicFrameChg>
        <pc:picChg chg="add del mod">
          <ac:chgData name="Peter Laenen" userId="e50e2f3d88a8d9e8" providerId="LiveId" clId="{D006AC1A-3B4C-465B-B6C5-A921BCF40A34}" dt="2023-08-08T09:06:14.734" v="32" actId="478"/>
          <ac:picMkLst>
            <pc:docMk/>
            <pc:sldMk cId="1832061531" sldId="331"/>
            <ac:picMk id="3" creationId="{3E20C862-6EA2-F496-2694-3A290549C639}"/>
          </ac:picMkLst>
        </pc:picChg>
        <pc:picChg chg="mod modCrop">
          <ac:chgData name="Peter Laenen" userId="e50e2f3d88a8d9e8" providerId="LiveId" clId="{D006AC1A-3B4C-465B-B6C5-A921BCF40A34}" dt="2023-08-31T13:31:27.753" v="5222" actId="1076"/>
          <ac:picMkLst>
            <pc:docMk/>
            <pc:sldMk cId="1832061531" sldId="331"/>
            <ac:picMk id="8" creationId="{7A83073E-87E7-F6B3-0692-D5D0B941F390}"/>
          </ac:picMkLst>
        </pc:picChg>
        <pc:picChg chg="add del mod">
          <ac:chgData name="Peter Laenen" userId="e50e2f3d88a8d9e8" providerId="LiveId" clId="{D006AC1A-3B4C-465B-B6C5-A921BCF40A34}" dt="2023-08-08T09:21:24.184" v="53" actId="14100"/>
          <ac:picMkLst>
            <pc:docMk/>
            <pc:sldMk cId="1832061531" sldId="331"/>
            <ac:picMk id="1026" creationId="{2B09EEA4-64F1-12FF-845D-DECD659231B9}"/>
          </ac:picMkLst>
        </pc:picChg>
      </pc:sldChg>
      <pc:sldChg chg="del">
        <pc:chgData name="Peter Laenen" userId="e50e2f3d88a8d9e8" providerId="LiveId" clId="{D006AC1A-3B4C-465B-B6C5-A921BCF40A34}" dt="2023-08-08T13:55:42.739" v="998" actId="47"/>
        <pc:sldMkLst>
          <pc:docMk/>
          <pc:sldMk cId="1093768097" sldId="332"/>
        </pc:sldMkLst>
      </pc:sldChg>
      <pc:sldChg chg="del">
        <pc:chgData name="Peter Laenen" userId="e50e2f3d88a8d9e8" providerId="LiveId" clId="{D006AC1A-3B4C-465B-B6C5-A921BCF40A34}" dt="2023-08-08T13:55:43.588" v="999" actId="47"/>
        <pc:sldMkLst>
          <pc:docMk/>
          <pc:sldMk cId="7743677" sldId="333"/>
        </pc:sldMkLst>
      </pc:sldChg>
      <pc:sldChg chg="del mod ord modShow">
        <pc:chgData name="Peter Laenen" userId="e50e2f3d88a8d9e8" providerId="LiveId" clId="{D006AC1A-3B4C-465B-B6C5-A921BCF40A34}" dt="2023-08-08T13:55:39.666" v="996" actId="47"/>
        <pc:sldMkLst>
          <pc:docMk/>
          <pc:sldMk cId="1079910617" sldId="334"/>
        </pc:sldMkLst>
      </pc:sldChg>
      <pc:sldChg chg="del mod modShow">
        <pc:chgData name="Peter Laenen" userId="e50e2f3d88a8d9e8" providerId="LiveId" clId="{D006AC1A-3B4C-465B-B6C5-A921BCF40A34}" dt="2023-08-08T10:04:21.018" v="638" actId="47"/>
        <pc:sldMkLst>
          <pc:docMk/>
          <pc:sldMk cId="991215446" sldId="335"/>
        </pc:sldMkLst>
      </pc:sldChg>
      <pc:sldChg chg="addSp delSp modSp del mod">
        <pc:chgData name="Peter Laenen" userId="e50e2f3d88a8d9e8" providerId="LiveId" clId="{D006AC1A-3B4C-465B-B6C5-A921BCF40A34}" dt="2023-08-31T11:21:21.600" v="5206" actId="47"/>
        <pc:sldMkLst>
          <pc:docMk/>
          <pc:sldMk cId="1223831167" sldId="336"/>
        </pc:sldMkLst>
        <pc:spChg chg="del">
          <ac:chgData name="Peter Laenen" userId="e50e2f3d88a8d9e8" providerId="LiveId" clId="{D006AC1A-3B4C-465B-B6C5-A921BCF40A34}" dt="2023-08-08T13:47:10.891" v="993" actId="478"/>
          <ac:spMkLst>
            <pc:docMk/>
            <pc:sldMk cId="1223831167" sldId="336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08T13:55:20.897" v="995" actId="1076"/>
          <ac:picMkLst>
            <pc:docMk/>
            <pc:sldMk cId="1223831167" sldId="336"/>
            <ac:picMk id="10242" creationId="{A798BDF1-A849-5A9B-A1BF-70BC01C11F14}"/>
          </ac:picMkLst>
        </pc:picChg>
      </pc:sldChg>
      <pc:sldChg chg="addSp delSp modSp mod">
        <pc:chgData name="Peter Laenen" userId="e50e2f3d88a8d9e8" providerId="LiveId" clId="{D006AC1A-3B4C-465B-B6C5-A921BCF40A34}" dt="2023-08-31T13:32:18.463" v="5227"/>
        <pc:sldMkLst>
          <pc:docMk/>
          <pc:sldMk cId="3841877654" sldId="337"/>
        </pc:sldMkLst>
        <pc:spChg chg="mod">
          <ac:chgData name="Peter Laenen" userId="e50e2f3d88a8d9e8" providerId="LiveId" clId="{D006AC1A-3B4C-465B-B6C5-A921BCF40A34}" dt="2023-08-08T09:59:30.429" v="520" actId="20577"/>
          <ac:spMkLst>
            <pc:docMk/>
            <pc:sldMk cId="3841877654" sldId="337"/>
            <ac:spMk id="2" creationId="{D1674A4B-5FE8-18F7-A879-34B0A41857DC}"/>
          </ac:spMkLst>
        </pc:spChg>
        <pc:spChg chg="add del mod">
          <ac:chgData name="Peter Laenen" userId="e50e2f3d88a8d9e8" providerId="LiveId" clId="{D006AC1A-3B4C-465B-B6C5-A921BCF40A34}" dt="2023-08-17T09:06:19.562" v="2832" actId="478"/>
          <ac:spMkLst>
            <pc:docMk/>
            <pc:sldMk cId="3841877654" sldId="337"/>
            <ac:spMk id="3" creationId="{085463AE-56F1-0831-78F1-C7BBE71FEC78}"/>
          </ac:spMkLst>
        </pc:spChg>
        <pc:spChg chg="add del mod">
          <ac:chgData name="Peter Laenen" userId="e50e2f3d88a8d9e8" providerId="LiveId" clId="{D006AC1A-3B4C-465B-B6C5-A921BCF40A34}" dt="2023-08-08T10:01:08.267" v="522" actId="478"/>
          <ac:spMkLst>
            <pc:docMk/>
            <pc:sldMk cId="3841877654" sldId="337"/>
            <ac:spMk id="5" creationId="{0DD1B097-8C32-219D-B4A5-288B9646410A}"/>
          </ac:spMkLst>
        </pc:spChg>
        <pc:spChg chg="add mod">
          <ac:chgData name="Peter Laenen" userId="e50e2f3d88a8d9e8" providerId="LiveId" clId="{D006AC1A-3B4C-465B-B6C5-A921BCF40A34}" dt="2023-08-25T08:00:08.825" v="3878" actId="6549"/>
          <ac:spMkLst>
            <pc:docMk/>
            <pc:sldMk cId="3841877654" sldId="337"/>
            <ac:spMk id="7" creationId="{52D5685A-ECEE-5B5E-3AFD-6B9C169B86D2}"/>
          </ac:spMkLst>
        </pc:spChg>
        <pc:spChg chg="del">
          <ac:chgData name="Peter Laenen" userId="e50e2f3d88a8d9e8" providerId="LiveId" clId="{D006AC1A-3B4C-465B-B6C5-A921BCF40A34}" dt="2023-08-08T10:01:06.080" v="521" actId="478"/>
          <ac:spMkLst>
            <pc:docMk/>
            <pc:sldMk cId="3841877654" sldId="337"/>
            <ac:spMk id="10" creationId="{2421CEB3-92BF-CC01-4C36-A76E8A201ACD}"/>
          </ac:spMkLst>
        </pc:spChg>
        <pc:spChg chg="add del mod">
          <ac:chgData name="Peter Laenen" userId="e50e2f3d88a8d9e8" providerId="LiveId" clId="{D006AC1A-3B4C-465B-B6C5-A921BCF40A34}" dt="2023-08-08T10:15:09.915" v="666" actId="478"/>
          <ac:spMkLst>
            <pc:docMk/>
            <pc:sldMk cId="3841877654" sldId="337"/>
            <ac:spMk id="11" creationId="{5AA080A7-1971-3C19-44CA-EE1C052E33CD}"/>
          </ac:spMkLst>
        </pc:spChg>
        <pc:picChg chg="add mod">
          <ac:chgData name="Peter Laenen" userId="e50e2f3d88a8d9e8" providerId="LiveId" clId="{D006AC1A-3B4C-465B-B6C5-A921BCF40A34}" dt="2023-08-31T13:32:18.463" v="5227"/>
          <ac:picMkLst>
            <pc:docMk/>
            <pc:sldMk cId="3841877654" sldId="337"/>
            <ac:picMk id="3" creationId="{D4EB3BFF-66F8-302C-D499-4254896D4398}"/>
          </ac:picMkLst>
        </pc:picChg>
        <pc:picChg chg="add del mod">
          <ac:chgData name="Peter Laenen" userId="e50e2f3d88a8d9e8" providerId="LiveId" clId="{D006AC1A-3B4C-465B-B6C5-A921BCF40A34}" dt="2023-08-08T10:15:06.816" v="665" actId="478"/>
          <ac:picMkLst>
            <pc:docMk/>
            <pc:sldMk cId="3841877654" sldId="337"/>
            <ac:picMk id="6" creationId="{7EBBA11C-F601-531D-B6AD-5B361CA98616}"/>
          </ac:picMkLst>
        </pc:picChg>
        <pc:picChg chg="del">
          <ac:chgData name="Peter Laenen" userId="e50e2f3d88a8d9e8" providerId="LiveId" clId="{D006AC1A-3B4C-465B-B6C5-A921BCF40A34}" dt="2023-08-31T13:32:15.683" v="5226" actId="478"/>
          <ac:picMkLst>
            <pc:docMk/>
            <pc:sldMk cId="3841877654" sldId="337"/>
            <ac:picMk id="8" creationId="{7A83073E-87E7-F6B3-0692-D5D0B941F390}"/>
          </ac:picMkLst>
        </pc:picChg>
        <pc:picChg chg="add del mod">
          <ac:chgData name="Peter Laenen" userId="e50e2f3d88a8d9e8" providerId="LiveId" clId="{D006AC1A-3B4C-465B-B6C5-A921BCF40A34}" dt="2023-08-08T10:08:04.287" v="645" actId="478"/>
          <ac:picMkLst>
            <pc:docMk/>
            <pc:sldMk cId="3841877654" sldId="337"/>
            <ac:picMk id="2050" creationId="{CF6EECF6-1DA4-2D6E-B4F4-84C6ACF8B9F2}"/>
          </ac:picMkLst>
        </pc:picChg>
        <pc:picChg chg="add del mod">
          <ac:chgData name="Peter Laenen" userId="e50e2f3d88a8d9e8" providerId="LiveId" clId="{D006AC1A-3B4C-465B-B6C5-A921BCF40A34}" dt="2023-08-08T10:16:24.251" v="672" actId="478"/>
          <ac:picMkLst>
            <pc:docMk/>
            <pc:sldMk cId="3841877654" sldId="337"/>
            <ac:picMk id="2052" creationId="{2FD7A8A5-8C38-BB3E-2A28-08703689C7E1}"/>
          </ac:picMkLst>
        </pc:picChg>
        <pc:picChg chg="add mod">
          <ac:chgData name="Peter Laenen" userId="e50e2f3d88a8d9e8" providerId="LiveId" clId="{D006AC1A-3B4C-465B-B6C5-A921BCF40A34}" dt="2023-08-08T10:16:56.798" v="676" actId="14100"/>
          <ac:picMkLst>
            <pc:docMk/>
            <pc:sldMk cId="3841877654" sldId="337"/>
            <ac:picMk id="2054" creationId="{0E852857-9679-D899-AABB-662FD3D13B0A}"/>
          </ac:picMkLst>
        </pc:picChg>
      </pc:sldChg>
      <pc:sldChg chg="addSp delSp modSp mod modAnim">
        <pc:chgData name="Peter Laenen" userId="e50e2f3d88a8d9e8" providerId="LiveId" clId="{D006AC1A-3B4C-465B-B6C5-A921BCF40A34}" dt="2023-08-31T13:33:58.514" v="5237"/>
        <pc:sldMkLst>
          <pc:docMk/>
          <pc:sldMk cId="1323084487" sldId="339"/>
        </pc:sldMkLst>
        <pc:spChg chg="mod">
          <ac:chgData name="Peter Laenen" userId="e50e2f3d88a8d9e8" providerId="LiveId" clId="{D006AC1A-3B4C-465B-B6C5-A921BCF40A34}" dt="2023-08-17T09:08:09.197" v="2870" actId="20577"/>
          <ac:spMkLst>
            <pc:docMk/>
            <pc:sldMk cId="1323084487" sldId="339"/>
            <ac:spMk id="2" creationId="{D1674A4B-5FE8-18F7-A879-34B0A41857DC}"/>
          </ac:spMkLst>
        </pc:spChg>
        <pc:spChg chg="del">
          <ac:chgData name="Peter Laenen" userId="e50e2f3d88a8d9e8" providerId="LiveId" clId="{D006AC1A-3B4C-465B-B6C5-A921BCF40A34}" dt="2023-08-08T11:21:49.691" v="693" actId="478"/>
          <ac:spMkLst>
            <pc:docMk/>
            <pc:sldMk cId="1323084487" sldId="339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08T11:22:48.939" v="701" actId="14100"/>
          <ac:picMkLst>
            <pc:docMk/>
            <pc:sldMk cId="1323084487" sldId="339"/>
            <ac:picMk id="5" creationId="{8781DB13-E318-ADB2-CEA6-5D266E9A339D}"/>
          </ac:picMkLst>
        </pc:picChg>
        <pc:picChg chg="add del mod">
          <ac:chgData name="Peter Laenen" userId="e50e2f3d88a8d9e8" providerId="LiveId" clId="{D006AC1A-3B4C-465B-B6C5-A921BCF40A34}" dt="2023-08-08T11:22:40.299" v="698" actId="478"/>
          <ac:picMkLst>
            <pc:docMk/>
            <pc:sldMk cId="1323084487" sldId="339"/>
            <ac:picMk id="3074" creationId="{51387B71-177E-6CAB-6B84-CFF29201BE31}"/>
          </ac:picMkLst>
        </pc:picChg>
      </pc:sldChg>
      <pc:sldChg chg="addSp delSp modSp del mod ord modShow">
        <pc:chgData name="Peter Laenen" userId="e50e2f3d88a8d9e8" providerId="LiveId" clId="{D006AC1A-3B4C-465B-B6C5-A921BCF40A34}" dt="2023-08-17T08:24:09.391" v="2755" actId="47"/>
        <pc:sldMkLst>
          <pc:docMk/>
          <pc:sldMk cId="2868136653" sldId="340"/>
        </pc:sldMkLst>
        <pc:spChg chg="mod">
          <ac:chgData name="Peter Laenen" userId="e50e2f3d88a8d9e8" providerId="LiveId" clId="{D006AC1A-3B4C-465B-B6C5-A921BCF40A34}" dt="2023-08-08T12:32:51.738" v="735" actId="242"/>
          <ac:spMkLst>
            <pc:docMk/>
            <pc:sldMk cId="2868136653" sldId="340"/>
            <ac:spMk id="2" creationId="{D1674A4B-5FE8-18F7-A879-34B0A41857DC}"/>
          </ac:spMkLst>
        </pc:spChg>
        <pc:spChg chg="del">
          <ac:chgData name="Peter Laenen" userId="e50e2f3d88a8d9e8" providerId="LiveId" clId="{D006AC1A-3B4C-465B-B6C5-A921BCF40A34}" dt="2023-08-08T12:32:55.622" v="736" actId="478"/>
          <ac:spMkLst>
            <pc:docMk/>
            <pc:sldMk cId="2868136653" sldId="340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08T12:34:06.953" v="739" actId="1076"/>
          <ac:picMkLst>
            <pc:docMk/>
            <pc:sldMk cId="2868136653" sldId="340"/>
            <ac:picMk id="5122" creationId="{3974E5B1-CC88-ADB3-52AB-C8071C52380F}"/>
          </ac:picMkLst>
        </pc:picChg>
      </pc:sldChg>
      <pc:sldChg chg="addSp delSp modSp del mod">
        <pc:chgData name="Peter Laenen" userId="e50e2f3d88a8d9e8" providerId="LiveId" clId="{D006AC1A-3B4C-465B-B6C5-A921BCF40A34}" dt="2023-08-17T08:26:44.546" v="2757" actId="47"/>
        <pc:sldMkLst>
          <pc:docMk/>
          <pc:sldMk cId="1320788160" sldId="341"/>
        </pc:sldMkLst>
        <pc:spChg chg="mod">
          <ac:chgData name="Peter Laenen" userId="e50e2f3d88a8d9e8" providerId="LiveId" clId="{D006AC1A-3B4C-465B-B6C5-A921BCF40A34}" dt="2023-08-08T12:23:49.536" v="721" actId="242"/>
          <ac:spMkLst>
            <pc:docMk/>
            <pc:sldMk cId="1320788160" sldId="341"/>
            <ac:spMk id="2" creationId="{D1674A4B-5FE8-18F7-A879-34B0A41857DC}"/>
          </ac:spMkLst>
        </pc:spChg>
        <pc:spChg chg="del">
          <ac:chgData name="Peter Laenen" userId="e50e2f3d88a8d9e8" providerId="LiveId" clId="{D006AC1A-3B4C-465B-B6C5-A921BCF40A34}" dt="2023-08-08T12:20:50.621" v="702" actId="478"/>
          <ac:spMkLst>
            <pc:docMk/>
            <pc:sldMk cId="1320788160" sldId="341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08T12:23:55.395" v="723" actId="1076"/>
          <ac:picMkLst>
            <pc:docMk/>
            <pc:sldMk cId="1320788160" sldId="341"/>
            <ac:picMk id="4098" creationId="{E5AA384E-D96F-96F6-EB70-7AD715A78F66}"/>
          </ac:picMkLst>
        </pc:picChg>
      </pc:sldChg>
      <pc:sldChg chg="addSp delSp modSp mod">
        <pc:chgData name="Peter Laenen" userId="e50e2f3d88a8d9e8" providerId="LiveId" clId="{D006AC1A-3B4C-465B-B6C5-A921BCF40A34}" dt="2023-08-17T09:09:40.724" v="2883" actId="242"/>
        <pc:sldMkLst>
          <pc:docMk/>
          <pc:sldMk cId="3949318815" sldId="342"/>
        </pc:sldMkLst>
        <pc:spChg chg="mod">
          <ac:chgData name="Peter Laenen" userId="e50e2f3d88a8d9e8" providerId="LiveId" clId="{D006AC1A-3B4C-465B-B6C5-A921BCF40A34}" dt="2023-08-17T09:09:40.724" v="2883" actId="242"/>
          <ac:spMkLst>
            <pc:docMk/>
            <pc:sldMk cId="3949318815" sldId="342"/>
            <ac:spMk id="2" creationId="{D1674A4B-5FE8-18F7-A879-34B0A41857DC}"/>
          </ac:spMkLst>
        </pc:spChg>
        <pc:spChg chg="del">
          <ac:chgData name="Peter Laenen" userId="e50e2f3d88a8d9e8" providerId="LiveId" clId="{D006AC1A-3B4C-465B-B6C5-A921BCF40A34}" dt="2023-08-08T12:34:25.948" v="740" actId="478"/>
          <ac:spMkLst>
            <pc:docMk/>
            <pc:sldMk cId="3949318815" sldId="342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08T12:54:48.744" v="761" actId="1076"/>
          <ac:picMkLst>
            <pc:docMk/>
            <pc:sldMk cId="3949318815" sldId="342"/>
            <ac:picMk id="7170" creationId="{CCC6FE1F-5C49-9F21-D6DA-9C26D8F605E4}"/>
          </ac:picMkLst>
        </pc:picChg>
      </pc:sldChg>
      <pc:sldChg chg="addSp delSp modSp mod">
        <pc:chgData name="Peter Laenen" userId="e50e2f3d88a8d9e8" providerId="LiveId" clId="{D006AC1A-3B4C-465B-B6C5-A921BCF40A34}" dt="2023-08-17T09:11:15.972" v="2900" actId="1076"/>
        <pc:sldMkLst>
          <pc:docMk/>
          <pc:sldMk cId="3363056693" sldId="343"/>
        </pc:sldMkLst>
        <pc:spChg chg="mod">
          <ac:chgData name="Peter Laenen" userId="e50e2f3d88a8d9e8" providerId="LiveId" clId="{D006AC1A-3B4C-465B-B6C5-A921BCF40A34}" dt="2023-08-17T09:10:53.257" v="2898" actId="20577"/>
          <ac:spMkLst>
            <pc:docMk/>
            <pc:sldMk cId="3363056693" sldId="343"/>
            <ac:spMk id="2" creationId="{D1674A4B-5FE8-18F7-A879-34B0A41857DC}"/>
          </ac:spMkLst>
        </pc:spChg>
        <pc:spChg chg="del">
          <ac:chgData name="Peter Laenen" userId="e50e2f3d88a8d9e8" providerId="LiveId" clId="{D006AC1A-3B4C-465B-B6C5-A921BCF40A34}" dt="2023-08-08T12:42:00.642" v="741" actId="478"/>
          <ac:spMkLst>
            <pc:docMk/>
            <pc:sldMk cId="3363056693" sldId="343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17T09:11:13.446" v="2899" actId="1076"/>
          <ac:picMkLst>
            <pc:docMk/>
            <pc:sldMk cId="3363056693" sldId="343"/>
            <ac:picMk id="5" creationId="{3B57B30F-98E3-9E01-E5AE-809C21B8E54C}"/>
          </ac:picMkLst>
        </pc:picChg>
        <pc:picChg chg="add mod">
          <ac:chgData name="Peter Laenen" userId="e50e2f3d88a8d9e8" providerId="LiveId" clId="{D006AC1A-3B4C-465B-B6C5-A921BCF40A34}" dt="2023-08-17T09:11:15.972" v="2900" actId="1076"/>
          <ac:picMkLst>
            <pc:docMk/>
            <pc:sldMk cId="3363056693" sldId="343"/>
            <ac:picMk id="7" creationId="{A6A6EE35-3247-8650-0F28-6D7B00FACE34}"/>
          </ac:picMkLst>
        </pc:picChg>
        <pc:picChg chg="add del mod">
          <ac:chgData name="Peter Laenen" userId="e50e2f3d88a8d9e8" providerId="LiveId" clId="{D006AC1A-3B4C-465B-B6C5-A921BCF40A34}" dt="2023-08-08T12:42:33.210" v="745" actId="478"/>
          <ac:picMkLst>
            <pc:docMk/>
            <pc:sldMk cId="3363056693" sldId="343"/>
            <ac:picMk id="6146" creationId="{A15F5063-8336-63DB-1124-994E3BEE4B74}"/>
          </ac:picMkLst>
        </pc:picChg>
        <pc:picChg chg="add del mod">
          <ac:chgData name="Peter Laenen" userId="e50e2f3d88a8d9e8" providerId="LiveId" clId="{D006AC1A-3B4C-465B-B6C5-A921BCF40A34}" dt="2023-08-08T12:45:27.188" v="751" actId="478"/>
          <ac:picMkLst>
            <pc:docMk/>
            <pc:sldMk cId="3363056693" sldId="343"/>
            <ac:picMk id="6148" creationId="{D160648C-F46D-3746-8C20-0DF5E4F2C838}"/>
          </ac:picMkLst>
        </pc:picChg>
      </pc:sldChg>
      <pc:sldChg chg="addSp delSp modSp mod ord delAnim modAnim modShow">
        <pc:chgData name="Peter Laenen" userId="e50e2f3d88a8d9e8" providerId="LiveId" clId="{D006AC1A-3B4C-465B-B6C5-A921BCF40A34}" dt="2023-08-25T08:45:26.741" v="3981"/>
        <pc:sldMkLst>
          <pc:docMk/>
          <pc:sldMk cId="3866939257" sldId="344"/>
        </pc:sldMkLst>
        <pc:spChg chg="mod">
          <ac:chgData name="Peter Laenen" userId="e50e2f3d88a8d9e8" providerId="LiveId" clId="{D006AC1A-3B4C-465B-B6C5-A921BCF40A34}" dt="2023-08-17T09:11:45.164" v="2905" actId="242"/>
          <ac:spMkLst>
            <pc:docMk/>
            <pc:sldMk cId="3866939257" sldId="344"/>
            <ac:spMk id="2" creationId="{D1674A4B-5FE8-18F7-A879-34B0A41857DC}"/>
          </ac:spMkLst>
        </pc:spChg>
        <pc:spChg chg="add del mod">
          <ac:chgData name="Peter Laenen" userId="e50e2f3d88a8d9e8" providerId="LiveId" clId="{D006AC1A-3B4C-465B-B6C5-A921BCF40A34}" dt="2023-08-25T08:42:23.206" v="3964" actId="478"/>
          <ac:spMkLst>
            <pc:docMk/>
            <pc:sldMk cId="3866939257" sldId="344"/>
            <ac:spMk id="3" creationId="{19312920-4D4D-B3D4-F9E5-15C98AC96303}"/>
          </ac:spMkLst>
        </pc:spChg>
        <pc:spChg chg="add del mod">
          <ac:chgData name="Peter Laenen" userId="e50e2f3d88a8d9e8" providerId="LiveId" clId="{D006AC1A-3B4C-465B-B6C5-A921BCF40A34}" dt="2023-08-08T13:10:46.123" v="821" actId="478"/>
          <ac:spMkLst>
            <pc:docMk/>
            <pc:sldMk cId="3866939257" sldId="344"/>
            <ac:spMk id="5" creationId="{413E571C-663B-B79D-A733-51F13AAFE9DD}"/>
          </ac:spMkLst>
        </pc:spChg>
        <pc:spChg chg="add mod">
          <ac:chgData name="Peter Laenen" userId="e50e2f3d88a8d9e8" providerId="LiveId" clId="{D006AC1A-3B4C-465B-B6C5-A921BCF40A34}" dt="2023-08-25T08:41:57.879" v="3962" actId="1076"/>
          <ac:spMkLst>
            <pc:docMk/>
            <pc:sldMk cId="3866939257" sldId="344"/>
            <ac:spMk id="6" creationId="{E9F1DD63-CEAD-5207-0E3E-7285D62D3C11}"/>
          </ac:spMkLst>
        </pc:spChg>
        <pc:spChg chg="add mod">
          <ac:chgData name="Peter Laenen" userId="e50e2f3d88a8d9e8" providerId="LiveId" clId="{D006AC1A-3B4C-465B-B6C5-A921BCF40A34}" dt="2023-08-08T13:20:35.498" v="839" actId="121"/>
          <ac:spMkLst>
            <pc:docMk/>
            <pc:sldMk cId="3866939257" sldId="344"/>
            <ac:spMk id="7" creationId="{553813C0-67D2-5B11-9431-0A2226272380}"/>
          </ac:spMkLst>
        </pc:spChg>
        <pc:spChg chg="add mod">
          <ac:chgData name="Peter Laenen" userId="e50e2f3d88a8d9e8" providerId="LiveId" clId="{D006AC1A-3B4C-465B-B6C5-A921BCF40A34}" dt="2023-08-25T08:41:48.414" v="3961" actId="1076"/>
          <ac:spMkLst>
            <pc:docMk/>
            <pc:sldMk cId="3866939257" sldId="344"/>
            <ac:spMk id="9" creationId="{90022ED3-C74D-D704-2846-F56988D65A10}"/>
          </ac:spMkLst>
        </pc:spChg>
        <pc:spChg chg="del">
          <ac:chgData name="Peter Laenen" userId="e50e2f3d88a8d9e8" providerId="LiveId" clId="{D006AC1A-3B4C-465B-B6C5-A921BCF40A34}" dt="2023-08-08T13:10:43.417" v="820" actId="478"/>
          <ac:spMkLst>
            <pc:docMk/>
            <pc:sldMk cId="3866939257" sldId="344"/>
            <ac:spMk id="10" creationId="{2421CEB3-92BF-CC01-4C36-A76E8A201ACD}"/>
          </ac:spMkLst>
        </pc:spChg>
        <pc:spChg chg="add mod">
          <ac:chgData name="Peter Laenen" userId="e50e2f3d88a8d9e8" providerId="LiveId" clId="{D006AC1A-3B4C-465B-B6C5-A921BCF40A34}" dt="2023-08-25T08:41:57.879" v="3962" actId="1076"/>
          <ac:spMkLst>
            <pc:docMk/>
            <pc:sldMk cId="3866939257" sldId="344"/>
            <ac:spMk id="11" creationId="{6209B6CA-2205-3BB7-03C8-1B71F62F2E95}"/>
          </ac:spMkLst>
        </pc:spChg>
        <pc:spChg chg="add mod">
          <ac:chgData name="Peter Laenen" userId="e50e2f3d88a8d9e8" providerId="LiveId" clId="{D006AC1A-3B4C-465B-B6C5-A921BCF40A34}" dt="2023-08-25T08:41:57.879" v="3962" actId="1076"/>
          <ac:spMkLst>
            <pc:docMk/>
            <pc:sldMk cId="3866939257" sldId="344"/>
            <ac:spMk id="13" creationId="{20E1AB82-463E-7502-740A-0020BA77DE6F}"/>
          </ac:spMkLst>
        </pc:spChg>
        <pc:spChg chg="add mod">
          <ac:chgData name="Peter Laenen" userId="e50e2f3d88a8d9e8" providerId="LiveId" clId="{D006AC1A-3B4C-465B-B6C5-A921BCF40A34}" dt="2023-08-25T08:41:57.879" v="3962" actId="1076"/>
          <ac:spMkLst>
            <pc:docMk/>
            <pc:sldMk cId="3866939257" sldId="344"/>
            <ac:spMk id="15" creationId="{0A5C615D-0C51-126C-9CD4-D8BC916F3EDA}"/>
          </ac:spMkLst>
        </pc:spChg>
        <pc:picChg chg="add mod">
          <ac:chgData name="Peter Laenen" userId="e50e2f3d88a8d9e8" providerId="LiveId" clId="{D006AC1A-3B4C-465B-B6C5-A921BCF40A34}" dt="2023-08-08T13:20:41.974" v="840" actId="1076"/>
          <ac:picMkLst>
            <pc:docMk/>
            <pc:sldMk cId="3866939257" sldId="344"/>
            <ac:picMk id="8194" creationId="{33092FC2-6124-176A-24C2-9617F5D27C45}"/>
          </ac:picMkLst>
        </pc:picChg>
      </pc:sldChg>
      <pc:sldChg chg="addSp delSp modSp mod modAnim">
        <pc:chgData name="Peter Laenen" userId="e50e2f3d88a8d9e8" providerId="LiveId" clId="{D006AC1A-3B4C-465B-B6C5-A921BCF40A34}" dt="2023-08-25T08:56:21.498" v="3987"/>
        <pc:sldMkLst>
          <pc:docMk/>
          <pc:sldMk cId="3911371803" sldId="345"/>
        </pc:sldMkLst>
        <pc:spChg chg="mod">
          <ac:chgData name="Peter Laenen" userId="e50e2f3d88a8d9e8" providerId="LiveId" clId="{D006AC1A-3B4C-465B-B6C5-A921BCF40A34}" dt="2023-08-08T13:25:56.087" v="972" actId="27636"/>
          <ac:spMkLst>
            <pc:docMk/>
            <pc:sldMk cId="3911371803" sldId="345"/>
            <ac:spMk id="2" creationId="{D1674A4B-5FE8-18F7-A879-34B0A41857DC}"/>
          </ac:spMkLst>
        </pc:spChg>
        <pc:spChg chg="add del mod">
          <ac:chgData name="Peter Laenen" userId="e50e2f3d88a8d9e8" providerId="LiveId" clId="{D006AC1A-3B4C-465B-B6C5-A921BCF40A34}" dt="2023-08-08T13:24:54.148" v="965" actId="478"/>
          <ac:spMkLst>
            <pc:docMk/>
            <pc:sldMk cId="3911371803" sldId="345"/>
            <ac:spMk id="5" creationId="{D5ABEF65-4AE2-4BD0-E08F-A822B8B311D7}"/>
          </ac:spMkLst>
        </pc:spChg>
        <pc:spChg chg="add mod">
          <ac:chgData name="Peter Laenen" userId="e50e2f3d88a8d9e8" providerId="LiveId" clId="{D006AC1A-3B4C-465B-B6C5-A921BCF40A34}" dt="2023-08-25T08:47:24.138" v="3985" actId="6549"/>
          <ac:spMkLst>
            <pc:docMk/>
            <pc:sldMk cId="3911371803" sldId="345"/>
            <ac:spMk id="7" creationId="{D8045BFB-09C6-A53C-AD0D-4D8A372B0F74}"/>
          </ac:spMkLst>
        </pc:spChg>
        <pc:spChg chg="del">
          <ac:chgData name="Peter Laenen" userId="e50e2f3d88a8d9e8" providerId="LiveId" clId="{D006AC1A-3B4C-465B-B6C5-A921BCF40A34}" dt="2023-08-08T13:24:50.584" v="964" actId="478"/>
          <ac:spMkLst>
            <pc:docMk/>
            <pc:sldMk cId="3911371803" sldId="345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08T13:35:48.661" v="984" actId="1076"/>
          <ac:picMkLst>
            <pc:docMk/>
            <pc:sldMk cId="3911371803" sldId="345"/>
            <ac:picMk id="9218" creationId="{4972CFE0-F64B-DFF9-C8BC-1D7B88942B81}"/>
          </ac:picMkLst>
        </pc:picChg>
      </pc:sldChg>
      <pc:sldChg chg="modSp del mod">
        <pc:chgData name="Peter Laenen" userId="e50e2f3d88a8d9e8" providerId="LiveId" clId="{D006AC1A-3B4C-465B-B6C5-A921BCF40A34}" dt="2023-08-17T12:54:45.899" v="3798" actId="47"/>
        <pc:sldMkLst>
          <pc:docMk/>
          <pc:sldMk cId="1814800234" sldId="346"/>
        </pc:sldMkLst>
        <pc:spChg chg="mod">
          <ac:chgData name="Peter Laenen" userId="e50e2f3d88a8d9e8" providerId="LiveId" clId="{D006AC1A-3B4C-465B-B6C5-A921BCF40A34}" dt="2023-08-17T11:45:22.172" v="3764" actId="27636"/>
          <ac:spMkLst>
            <pc:docMk/>
            <pc:sldMk cId="1814800234" sldId="346"/>
            <ac:spMk id="2" creationId="{D1674A4B-5FE8-18F7-A879-34B0A41857DC}"/>
          </ac:spMkLst>
        </pc:spChg>
        <pc:spChg chg="mod">
          <ac:chgData name="Peter Laenen" userId="e50e2f3d88a8d9e8" providerId="LiveId" clId="{D006AC1A-3B4C-465B-B6C5-A921BCF40A34}" dt="2023-08-17T12:53:18.731" v="3765" actId="20577"/>
          <ac:spMkLst>
            <pc:docMk/>
            <pc:sldMk cId="1814800234" sldId="346"/>
            <ac:spMk id="10" creationId="{2421CEB3-92BF-CC01-4C36-A76E8A201ACD}"/>
          </ac:spMkLst>
        </pc:spChg>
      </pc:sldChg>
      <pc:sldChg chg="addSp delSp modSp del mod">
        <pc:chgData name="Peter Laenen" userId="e50e2f3d88a8d9e8" providerId="LiveId" clId="{D006AC1A-3B4C-465B-B6C5-A921BCF40A34}" dt="2023-08-09T11:41:59.222" v="2651" actId="47"/>
        <pc:sldMkLst>
          <pc:docMk/>
          <pc:sldMk cId="429261023" sldId="347"/>
        </pc:sldMkLst>
        <pc:spChg chg="mod">
          <ac:chgData name="Peter Laenen" userId="e50e2f3d88a8d9e8" providerId="LiveId" clId="{D006AC1A-3B4C-465B-B6C5-A921BCF40A34}" dt="2023-08-08T13:57:27.215" v="1000" actId="242"/>
          <ac:spMkLst>
            <pc:docMk/>
            <pc:sldMk cId="429261023" sldId="347"/>
            <ac:spMk id="2" creationId="{D1674A4B-5FE8-18F7-A879-34B0A41857DC}"/>
          </ac:spMkLst>
        </pc:spChg>
        <pc:spChg chg="add del mod">
          <ac:chgData name="Peter Laenen" userId="e50e2f3d88a8d9e8" providerId="LiveId" clId="{D006AC1A-3B4C-465B-B6C5-A921BCF40A34}" dt="2023-08-09T11:25:48.227" v="2648" actId="478"/>
          <ac:spMkLst>
            <pc:docMk/>
            <pc:sldMk cId="429261023" sldId="347"/>
            <ac:spMk id="5" creationId="{BCC36A62-D1A1-545C-00C2-34669BA89812}"/>
          </ac:spMkLst>
        </pc:spChg>
        <pc:spChg chg="del mod">
          <ac:chgData name="Peter Laenen" userId="e50e2f3d88a8d9e8" providerId="LiveId" clId="{D006AC1A-3B4C-465B-B6C5-A921BCF40A34}" dt="2023-08-09T11:25:44.525" v="2647" actId="478"/>
          <ac:spMkLst>
            <pc:docMk/>
            <pc:sldMk cId="429261023" sldId="347"/>
            <ac:spMk id="10" creationId="{2421CEB3-92BF-CC01-4C36-A76E8A201ACD}"/>
          </ac:spMkLst>
        </pc:spChg>
      </pc:sldChg>
      <pc:sldChg chg="modSp del mod">
        <pc:chgData name="Peter Laenen" userId="e50e2f3d88a8d9e8" providerId="LiveId" clId="{D006AC1A-3B4C-465B-B6C5-A921BCF40A34}" dt="2023-08-08T14:18:32.260" v="1448" actId="47"/>
        <pc:sldMkLst>
          <pc:docMk/>
          <pc:sldMk cId="1508468737" sldId="348"/>
        </pc:sldMkLst>
        <pc:spChg chg="mod">
          <ac:chgData name="Peter Laenen" userId="e50e2f3d88a8d9e8" providerId="LiveId" clId="{D006AC1A-3B4C-465B-B6C5-A921BCF40A34}" dt="2023-08-08T13:57:33.997" v="1001" actId="242"/>
          <ac:spMkLst>
            <pc:docMk/>
            <pc:sldMk cId="1508468737" sldId="348"/>
            <ac:spMk id="2" creationId="{D1674A4B-5FE8-18F7-A879-34B0A41857DC}"/>
          </ac:spMkLst>
        </pc:spChg>
      </pc:sldChg>
      <pc:sldChg chg="addSp delSp modSp mod modAnim">
        <pc:chgData name="Peter Laenen" userId="e50e2f3d88a8d9e8" providerId="LiveId" clId="{D006AC1A-3B4C-465B-B6C5-A921BCF40A34}" dt="2023-08-17T13:49:27.163" v="3804"/>
        <pc:sldMkLst>
          <pc:docMk/>
          <pc:sldMk cId="1681830170" sldId="349"/>
        </pc:sldMkLst>
        <pc:spChg chg="mod">
          <ac:chgData name="Peter Laenen" userId="e50e2f3d88a8d9e8" providerId="LiveId" clId="{D006AC1A-3B4C-465B-B6C5-A921BCF40A34}" dt="2023-08-17T11:40:02.071" v="3748"/>
          <ac:spMkLst>
            <pc:docMk/>
            <pc:sldMk cId="1681830170" sldId="349"/>
            <ac:spMk id="2" creationId="{D1674A4B-5FE8-18F7-A879-34B0A41857DC}"/>
          </ac:spMkLst>
        </pc:spChg>
        <pc:spChg chg="add mod">
          <ac:chgData name="Peter Laenen" userId="e50e2f3d88a8d9e8" providerId="LiveId" clId="{D006AC1A-3B4C-465B-B6C5-A921BCF40A34}" dt="2023-08-09T14:00:40.227" v="2695" actId="14861"/>
          <ac:spMkLst>
            <pc:docMk/>
            <pc:sldMk cId="1681830170" sldId="349"/>
            <ac:spMk id="3" creationId="{2F04D00C-27B8-7171-7C63-DB20DDCE7BBB}"/>
          </ac:spMkLst>
        </pc:spChg>
        <pc:spChg chg="del">
          <ac:chgData name="Peter Laenen" userId="e50e2f3d88a8d9e8" providerId="LiveId" clId="{D006AC1A-3B4C-465B-B6C5-A921BCF40A34}" dt="2023-08-09T13:04:48.085" v="2683" actId="478"/>
          <ac:spMkLst>
            <pc:docMk/>
            <pc:sldMk cId="1681830170" sldId="349"/>
            <ac:spMk id="10" creationId="{2421CEB3-92BF-CC01-4C36-A76E8A201ACD}"/>
          </ac:spMkLst>
        </pc:spChg>
        <pc:picChg chg="add del mod">
          <ac:chgData name="Peter Laenen" userId="e50e2f3d88a8d9e8" providerId="LiveId" clId="{D006AC1A-3B4C-465B-B6C5-A921BCF40A34}" dt="2023-08-09T14:17:23.588" v="2715" actId="478"/>
          <ac:picMkLst>
            <pc:docMk/>
            <pc:sldMk cId="1681830170" sldId="349"/>
            <ac:picMk id="6" creationId="{0F4C25C2-87D0-E6DB-7E24-5BC6FADC11AA}"/>
          </ac:picMkLst>
        </pc:picChg>
        <pc:picChg chg="add mod">
          <ac:chgData name="Peter Laenen" userId="e50e2f3d88a8d9e8" providerId="LiveId" clId="{D006AC1A-3B4C-465B-B6C5-A921BCF40A34}" dt="2023-08-17T13:49:17.554" v="3803" actId="14100"/>
          <ac:picMkLst>
            <pc:docMk/>
            <pc:sldMk cId="1681830170" sldId="349"/>
            <ac:picMk id="9" creationId="{23B235BC-82C6-D55D-2716-D854035EBCA8}"/>
          </ac:picMkLst>
        </pc:picChg>
        <pc:picChg chg="add mod">
          <ac:chgData name="Peter Laenen" userId="e50e2f3d88a8d9e8" providerId="LiveId" clId="{D006AC1A-3B4C-465B-B6C5-A921BCF40A34}" dt="2023-08-09T13:59:35.781" v="2687" actId="14100"/>
          <ac:picMkLst>
            <pc:docMk/>
            <pc:sldMk cId="1681830170" sldId="349"/>
            <ac:picMk id="1026" creationId="{311B7EB9-24C5-6747-F3FC-5F8B549A187F}"/>
          </ac:picMkLst>
        </pc:picChg>
        <pc:picChg chg="add mod">
          <ac:chgData name="Peter Laenen" userId="e50e2f3d88a8d9e8" providerId="LiveId" clId="{D006AC1A-3B4C-465B-B6C5-A921BCF40A34}" dt="2023-08-09T14:22:55.851" v="2720" actId="1076"/>
          <ac:picMkLst>
            <pc:docMk/>
            <pc:sldMk cId="1681830170" sldId="349"/>
            <ac:picMk id="1028" creationId="{CE9C3259-196F-366A-05FA-25E685C1B710}"/>
          </ac:picMkLst>
        </pc:picChg>
        <pc:picChg chg="add mod">
          <ac:chgData name="Peter Laenen" userId="e50e2f3d88a8d9e8" providerId="LiveId" clId="{D006AC1A-3B4C-465B-B6C5-A921BCF40A34}" dt="2023-08-09T14:24:34.459" v="2731" actId="1076"/>
          <ac:picMkLst>
            <pc:docMk/>
            <pc:sldMk cId="1681830170" sldId="349"/>
            <ac:picMk id="1030" creationId="{E55B9CEC-FCFE-1557-5C27-6C440646089F}"/>
          </ac:picMkLst>
        </pc:picChg>
        <pc:picChg chg="add mod">
          <ac:chgData name="Peter Laenen" userId="e50e2f3d88a8d9e8" providerId="LiveId" clId="{D006AC1A-3B4C-465B-B6C5-A921BCF40A34}" dt="2023-08-09T14:25:37.922" v="2734" actId="1076"/>
          <ac:picMkLst>
            <pc:docMk/>
            <pc:sldMk cId="1681830170" sldId="349"/>
            <ac:picMk id="1032" creationId="{0F3A7477-16ED-B49E-2A8C-6360BE1A05FD}"/>
          </ac:picMkLst>
        </pc:picChg>
        <pc:picChg chg="add mod">
          <ac:chgData name="Peter Laenen" userId="e50e2f3d88a8d9e8" providerId="LiveId" clId="{D006AC1A-3B4C-465B-B6C5-A921BCF40A34}" dt="2023-08-09T14:28:55.652" v="2748" actId="1076"/>
          <ac:picMkLst>
            <pc:docMk/>
            <pc:sldMk cId="1681830170" sldId="349"/>
            <ac:picMk id="1034" creationId="{1C468A55-ECA9-81E7-96D9-41D66276770C}"/>
          </ac:picMkLst>
        </pc:picChg>
      </pc:sldChg>
      <pc:sldChg chg="addSp delSp modSp del mod ord modShow">
        <pc:chgData name="Peter Laenen" userId="e50e2f3d88a8d9e8" providerId="LiveId" clId="{D006AC1A-3B4C-465B-B6C5-A921BCF40A34}" dt="2023-08-17T08:24:12.475" v="2756" actId="47"/>
        <pc:sldMkLst>
          <pc:docMk/>
          <pc:sldMk cId="3878274989" sldId="350"/>
        </pc:sldMkLst>
        <pc:spChg chg="mod">
          <ac:chgData name="Peter Laenen" userId="e50e2f3d88a8d9e8" providerId="LiveId" clId="{D006AC1A-3B4C-465B-B6C5-A921BCF40A34}" dt="2023-08-08T13:04:00.388" v="797" actId="20577"/>
          <ac:spMkLst>
            <pc:docMk/>
            <pc:sldMk cId="3878274989" sldId="350"/>
            <ac:spMk id="2" creationId="{D1674A4B-5FE8-18F7-A879-34B0A41857DC}"/>
          </ac:spMkLst>
        </pc:spChg>
        <pc:spChg chg="add del mod">
          <ac:chgData name="Peter Laenen" userId="e50e2f3d88a8d9e8" providerId="LiveId" clId="{D006AC1A-3B4C-465B-B6C5-A921BCF40A34}" dt="2023-08-08T13:04:14.712" v="799" actId="478"/>
          <ac:spMkLst>
            <pc:docMk/>
            <pc:sldMk cId="3878274989" sldId="350"/>
            <ac:spMk id="5" creationId="{CC4CDA15-A6B6-F285-51B7-8F162BBFCC23}"/>
          </ac:spMkLst>
        </pc:spChg>
        <pc:spChg chg="del">
          <ac:chgData name="Peter Laenen" userId="e50e2f3d88a8d9e8" providerId="LiveId" clId="{D006AC1A-3B4C-465B-B6C5-A921BCF40A34}" dt="2023-08-08T13:04:08.910" v="798" actId="478"/>
          <ac:spMkLst>
            <pc:docMk/>
            <pc:sldMk cId="3878274989" sldId="350"/>
            <ac:spMk id="10" creationId="{2421CEB3-92BF-CC01-4C36-A76E8A201ACD}"/>
          </ac:spMkLst>
        </pc:spChg>
        <pc:picChg chg="add mod">
          <ac:chgData name="Peter Laenen" userId="e50e2f3d88a8d9e8" providerId="LiveId" clId="{D006AC1A-3B4C-465B-B6C5-A921BCF40A34}" dt="2023-08-08T13:04:54.020" v="804" actId="1440"/>
          <ac:picMkLst>
            <pc:docMk/>
            <pc:sldMk cId="3878274989" sldId="350"/>
            <ac:picMk id="6" creationId="{F2FD434D-7D29-9DB7-6214-51A3CCC5A8C5}"/>
          </ac:picMkLst>
        </pc:picChg>
      </pc:sldChg>
      <pc:sldChg chg="addSp delSp modSp add mod delAnim modAnim">
        <pc:chgData name="Peter Laenen" userId="e50e2f3d88a8d9e8" providerId="LiveId" clId="{D006AC1A-3B4C-465B-B6C5-A921BCF40A34}" dt="2023-08-31T13:31:57.051" v="5225" actId="167"/>
        <pc:sldMkLst>
          <pc:docMk/>
          <pc:sldMk cId="343728519" sldId="351"/>
        </pc:sldMkLst>
        <pc:spChg chg="mod">
          <ac:chgData name="Peter Laenen" userId="e50e2f3d88a8d9e8" providerId="LiveId" clId="{D006AC1A-3B4C-465B-B6C5-A921BCF40A34}" dt="2023-08-17T08:03:00.727" v="2754" actId="14100"/>
          <ac:spMkLst>
            <pc:docMk/>
            <pc:sldMk cId="343728519" sldId="351"/>
            <ac:spMk id="2" creationId="{D1674A4B-5FE8-18F7-A879-34B0A41857DC}"/>
          </ac:spMkLst>
        </pc:spChg>
        <pc:spChg chg="del">
          <ac:chgData name="Peter Laenen" userId="e50e2f3d88a8d9e8" providerId="LiveId" clId="{D006AC1A-3B4C-465B-B6C5-A921BCF40A34}" dt="2023-08-08T09:35:25.007" v="268" actId="478"/>
          <ac:spMkLst>
            <pc:docMk/>
            <pc:sldMk cId="343728519" sldId="351"/>
            <ac:spMk id="5" creationId="{D37E4916-DD7D-8D57-3544-EF2427B92448}"/>
          </ac:spMkLst>
        </pc:spChg>
        <pc:spChg chg="add del mod">
          <ac:chgData name="Peter Laenen" userId="e50e2f3d88a8d9e8" providerId="LiveId" clId="{D006AC1A-3B4C-465B-B6C5-A921BCF40A34}" dt="2023-08-08T09:39:42.852" v="300" actId="478"/>
          <ac:spMkLst>
            <pc:docMk/>
            <pc:sldMk cId="343728519" sldId="351"/>
            <ac:spMk id="6" creationId="{380883A5-2DAF-9952-0819-FB49F9774BB7}"/>
          </ac:spMkLst>
        </pc:spChg>
        <pc:spChg chg="add mod ord">
          <ac:chgData name="Peter Laenen" userId="e50e2f3d88a8d9e8" providerId="LiveId" clId="{D006AC1A-3B4C-465B-B6C5-A921BCF40A34}" dt="2023-08-25T07:57:45.218" v="3858" actId="166"/>
          <ac:spMkLst>
            <pc:docMk/>
            <pc:sldMk cId="343728519" sldId="351"/>
            <ac:spMk id="14" creationId="{8E46C659-7A0E-CEA3-6984-934D0624F52E}"/>
          </ac:spMkLst>
        </pc:spChg>
        <pc:spChg chg="del">
          <ac:chgData name="Peter Laenen" userId="e50e2f3d88a8d9e8" providerId="LiveId" clId="{D006AC1A-3B4C-465B-B6C5-A921BCF40A34}" dt="2023-08-08T09:35:16.213" v="267" actId="478"/>
          <ac:spMkLst>
            <pc:docMk/>
            <pc:sldMk cId="343728519" sldId="351"/>
            <ac:spMk id="113" creationId="{EF104992-4FC8-097A-C19D-DBA668E33F04}"/>
          </ac:spMkLst>
        </pc:spChg>
        <pc:picChg chg="add mod ord">
          <ac:chgData name="Peter Laenen" userId="e50e2f3d88a8d9e8" providerId="LiveId" clId="{D006AC1A-3B4C-465B-B6C5-A921BCF40A34}" dt="2023-08-31T13:31:57.051" v="5225" actId="167"/>
          <ac:picMkLst>
            <pc:docMk/>
            <pc:sldMk cId="343728519" sldId="351"/>
            <ac:picMk id="3" creationId="{DCDA29AF-1420-4368-96DA-89457E72EFA0}"/>
          </ac:picMkLst>
        </pc:picChg>
        <pc:picChg chg="add mod">
          <ac:chgData name="Peter Laenen" userId="e50e2f3d88a8d9e8" providerId="LiveId" clId="{D006AC1A-3B4C-465B-B6C5-A921BCF40A34}" dt="2023-08-25T07:57:48.754" v="3859" actId="1076"/>
          <ac:picMkLst>
            <pc:docMk/>
            <pc:sldMk cId="343728519" sldId="351"/>
            <ac:picMk id="5" creationId="{C2DEA3C8-8620-7722-D18F-FD495937F128}"/>
          </ac:picMkLst>
        </pc:picChg>
        <pc:picChg chg="del">
          <ac:chgData name="Peter Laenen" userId="e50e2f3d88a8d9e8" providerId="LiveId" clId="{D006AC1A-3B4C-465B-B6C5-A921BCF40A34}" dt="2023-08-31T13:31:44.597" v="5223" actId="478"/>
          <ac:picMkLst>
            <pc:docMk/>
            <pc:sldMk cId="343728519" sldId="351"/>
            <ac:picMk id="8" creationId="{7A83073E-87E7-F6B3-0692-D5D0B941F390}"/>
          </ac:picMkLst>
        </pc:picChg>
        <pc:picChg chg="add mod">
          <ac:chgData name="Peter Laenen" userId="e50e2f3d88a8d9e8" providerId="LiveId" clId="{D006AC1A-3B4C-465B-B6C5-A921BCF40A34}" dt="2023-08-08T09:47:22.645" v="328" actId="1440"/>
          <ac:picMkLst>
            <pc:docMk/>
            <pc:sldMk cId="343728519" sldId="351"/>
            <ac:picMk id="9" creationId="{6EA9176B-34EC-C8F8-6D8D-FBF6C2966955}"/>
          </ac:picMkLst>
        </pc:picChg>
        <pc:picChg chg="add mod">
          <ac:chgData name="Peter Laenen" userId="e50e2f3d88a8d9e8" providerId="LiveId" clId="{D006AC1A-3B4C-465B-B6C5-A921BCF40A34}" dt="2023-08-08T09:47:27.705" v="329" actId="1076"/>
          <ac:picMkLst>
            <pc:docMk/>
            <pc:sldMk cId="343728519" sldId="351"/>
            <ac:picMk id="11" creationId="{EDC01D02-E7EF-8B51-FA91-FEFCD4F4BD27}"/>
          </ac:picMkLst>
        </pc:picChg>
        <pc:picChg chg="add del mod">
          <ac:chgData name="Peter Laenen" userId="e50e2f3d88a8d9e8" providerId="LiveId" clId="{D006AC1A-3B4C-465B-B6C5-A921BCF40A34}" dt="2023-08-25T07:57:28.288" v="3855" actId="478"/>
          <ac:picMkLst>
            <pc:docMk/>
            <pc:sldMk cId="343728519" sldId="351"/>
            <ac:picMk id="13" creationId="{88C49DE3-17DC-9853-4CEE-186AA478653B}"/>
          </ac:picMkLst>
        </pc:picChg>
        <pc:picChg chg="del">
          <ac:chgData name="Peter Laenen" userId="e50e2f3d88a8d9e8" providerId="LiveId" clId="{D006AC1A-3B4C-465B-B6C5-A921BCF40A34}" dt="2023-08-08T09:35:13.830" v="266" actId="478"/>
          <ac:picMkLst>
            <pc:docMk/>
            <pc:sldMk cId="343728519" sldId="351"/>
            <ac:picMk id="1026" creationId="{2B09EEA4-64F1-12FF-845D-DECD659231B9}"/>
          </ac:picMkLst>
        </pc:picChg>
      </pc:sldChg>
      <pc:sldChg chg="addSp delSp modSp add mod modAnim">
        <pc:chgData name="Peter Laenen" userId="e50e2f3d88a8d9e8" providerId="LiveId" clId="{D006AC1A-3B4C-465B-B6C5-A921BCF40A34}" dt="2023-08-31T13:32:35.014" v="5230" actId="167"/>
        <pc:sldMkLst>
          <pc:docMk/>
          <pc:sldMk cId="579132543" sldId="352"/>
        </pc:sldMkLst>
        <pc:spChg chg="mod">
          <ac:chgData name="Peter Laenen" userId="e50e2f3d88a8d9e8" providerId="LiveId" clId="{D006AC1A-3B4C-465B-B6C5-A921BCF40A34}" dt="2023-08-17T09:07:05.991" v="2839"/>
          <ac:spMkLst>
            <pc:docMk/>
            <pc:sldMk cId="579132543" sldId="352"/>
            <ac:spMk id="2" creationId="{D1674A4B-5FE8-18F7-A879-34B0A41857DC}"/>
          </ac:spMkLst>
        </pc:spChg>
        <pc:spChg chg="add del mod">
          <ac:chgData name="Peter Laenen" userId="e50e2f3d88a8d9e8" providerId="LiveId" clId="{D006AC1A-3B4C-465B-B6C5-A921BCF40A34}" dt="2023-08-08T10:10:09.131" v="647" actId="478"/>
          <ac:spMkLst>
            <pc:docMk/>
            <pc:sldMk cId="579132543" sldId="352"/>
            <ac:spMk id="5" creationId="{B002D0E3-0C23-493C-B602-9B7BC5DECA78}"/>
          </ac:spMkLst>
        </pc:spChg>
        <pc:spChg chg="del">
          <ac:chgData name="Peter Laenen" userId="e50e2f3d88a8d9e8" providerId="LiveId" clId="{D006AC1A-3B4C-465B-B6C5-A921BCF40A34}" dt="2023-08-08T10:10:13.312" v="649" actId="478"/>
          <ac:spMkLst>
            <pc:docMk/>
            <pc:sldMk cId="579132543" sldId="352"/>
            <ac:spMk id="7" creationId="{52D5685A-ECEE-5B5E-3AFD-6B9C169B86D2}"/>
          </ac:spMkLst>
        </pc:spChg>
        <pc:spChg chg="add mod">
          <ac:chgData name="Peter Laenen" userId="e50e2f3d88a8d9e8" providerId="LiveId" clId="{D006AC1A-3B4C-465B-B6C5-A921BCF40A34}" dt="2023-08-08T10:11:47.762" v="658" actId="14100"/>
          <ac:spMkLst>
            <pc:docMk/>
            <pc:sldMk cId="579132543" sldId="352"/>
            <ac:spMk id="9" creationId="{08AD3FE2-2F40-A818-7ACB-39C8DF7F100A}"/>
          </ac:spMkLst>
        </pc:spChg>
        <pc:spChg chg="add mod">
          <ac:chgData name="Peter Laenen" userId="e50e2f3d88a8d9e8" providerId="LiveId" clId="{D006AC1A-3B4C-465B-B6C5-A921BCF40A34}" dt="2023-08-08T10:11:47.762" v="658" actId="14100"/>
          <ac:spMkLst>
            <pc:docMk/>
            <pc:sldMk cId="579132543" sldId="352"/>
            <ac:spMk id="10" creationId="{4AF03461-DE94-E04F-3B23-63469B29F0FE}"/>
          </ac:spMkLst>
        </pc:spChg>
        <pc:spChg chg="add mod">
          <ac:chgData name="Peter Laenen" userId="e50e2f3d88a8d9e8" providerId="LiveId" clId="{D006AC1A-3B4C-465B-B6C5-A921BCF40A34}" dt="2023-08-08T10:12:03.051" v="661" actId="14100"/>
          <ac:spMkLst>
            <pc:docMk/>
            <pc:sldMk cId="579132543" sldId="352"/>
            <ac:spMk id="11" creationId="{DB7CBEB8-A4CB-6A69-6E0E-0C17BB37F2B6}"/>
          </ac:spMkLst>
        </pc:spChg>
        <pc:spChg chg="add mod">
          <ac:chgData name="Peter Laenen" userId="e50e2f3d88a8d9e8" providerId="LiveId" clId="{D006AC1A-3B4C-465B-B6C5-A921BCF40A34}" dt="2023-08-08T10:21:26.591" v="682" actId="1582"/>
          <ac:spMkLst>
            <pc:docMk/>
            <pc:sldMk cId="579132543" sldId="352"/>
            <ac:spMk id="12" creationId="{1DA50A48-2E7A-00F7-97DE-71BDEC36CE01}"/>
          </ac:spMkLst>
        </pc:spChg>
        <pc:picChg chg="add mod">
          <ac:chgData name="Peter Laenen" userId="e50e2f3d88a8d9e8" providerId="LiveId" clId="{D006AC1A-3B4C-465B-B6C5-A921BCF40A34}" dt="2023-08-09T10:01:39.412" v="2425" actId="1076"/>
          <ac:picMkLst>
            <pc:docMk/>
            <pc:sldMk cId="579132543" sldId="352"/>
            <ac:picMk id="3" creationId="{E224F26B-0EFC-83B8-1402-6F68DDDF2FAE}"/>
          </ac:picMkLst>
        </pc:picChg>
        <pc:picChg chg="add mod ord">
          <ac:chgData name="Peter Laenen" userId="e50e2f3d88a8d9e8" providerId="LiveId" clId="{D006AC1A-3B4C-465B-B6C5-A921BCF40A34}" dt="2023-08-31T13:32:35.014" v="5230" actId="167"/>
          <ac:picMkLst>
            <pc:docMk/>
            <pc:sldMk cId="579132543" sldId="352"/>
            <ac:picMk id="5" creationId="{BA3DBF4E-A681-ED3F-95E7-26D8A2A7091D}"/>
          </ac:picMkLst>
        </pc:picChg>
        <pc:picChg chg="del">
          <ac:chgData name="Peter Laenen" userId="e50e2f3d88a8d9e8" providerId="LiveId" clId="{D006AC1A-3B4C-465B-B6C5-A921BCF40A34}" dt="2023-08-08T10:10:06.739" v="646" actId="478"/>
          <ac:picMkLst>
            <pc:docMk/>
            <pc:sldMk cId="579132543" sldId="352"/>
            <ac:picMk id="6" creationId="{7EBBA11C-F601-531D-B6AD-5B361CA98616}"/>
          </ac:picMkLst>
        </pc:picChg>
        <pc:picChg chg="del">
          <ac:chgData name="Peter Laenen" userId="e50e2f3d88a8d9e8" providerId="LiveId" clId="{D006AC1A-3B4C-465B-B6C5-A921BCF40A34}" dt="2023-08-31T13:32:28.448" v="5228" actId="478"/>
          <ac:picMkLst>
            <pc:docMk/>
            <pc:sldMk cId="579132543" sldId="352"/>
            <ac:picMk id="8" creationId="{7A83073E-87E7-F6B3-0692-D5D0B941F390}"/>
          </ac:picMkLst>
        </pc:picChg>
        <pc:picChg chg="mod">
          <ac:chgData name="Peter Laenen" userId="e50e2f3d88a8d9e8" providerId="LiveId" clId="{D006AC1A-3B4C-465B-B6C5-A921BCF40A34}" dt="2023-08-08T10:10:45.881" v="653" actId="1076"/>
          <ac:picMkLst>
            <pc:docMk/>
            <pc:sldMk cId="579132543" sldId="352"/>
            <ac:picMk id="2050" creationId="{CF6EECF6-1DA4-2D6E-B4F4-84C6ACF8B9F2}"/>
          </ac:picMkLst>
        </pc:picChg>
        <pc:cxnChg chg="add mod">
          <ac:chgData name="Peter Laenen" userId="e50e2f3d88a8d9e8" providerId="LiveId" clId="{D006AC1A-3B4C-465B-B6C5-A921BCF40A34}" dt="2023-08-08T10:22:25.971" v="686" actId="1582"/>
          <ac:cxnSpMkLst>
            <pc:docMk/>
            <pc:sldMk cId="579132543" sldId="352"/>
            <ac:cxnSpMk id="14" creationId="{5B2E0F14-489E-67F2-ECC8-8F998F3E4964}"/>
          </ac:cxnSpMkLst>
        </pc:cxnChg>
      </pc:sldChg>
      <pc:sldChg chg="modSp add del mod">
        <pc:chgData name="Peter Laenen" userId="e50e2f3d88a8d9e8" providerId="LiveId" clId="{D006AC1A-3B4C-465B-B6C5-A921BCF40A34}" dt="2023-08-17T11:23:15.092" v="3311" actId="47"/>
        <pc:sldMkLst>
          <pc:docMk/>
          <pc:sldMk cId="2935196060" sldId="353"/>
        </pc:sldMkLst>
        <pc:spChg chg="mod">
          <ac:chgData name="Peter Laenen" userId="e50e2f3d88a8d9e8" providerId="LiveId" clId="{D006AC1A-3B4C-465B-B6C5-A921BCF40A34}" dt="2023-08-17T11:21:40.292" v="3303" actId="21"/>
          <ac:spMkLst>
            <pc:docMk/>
            <pc:sldMk cId="2935196060" sldId="353"/>
            <ac:spMk id="10" creationId="{2421CEB3-92BF-CC01-4C36-A76E8A201ACD}"/>
          </ac:spMkLst>
        </pc:spChg>
      </pc:sldChg>
      <pc:sldChg chg="modSp add del mod">
        <pc:chgData name="Peter Laenen" userId="e50e2f3d88a8d9e8" providerId="LiveId" clId="{D006AC1A-3B4C-465B-B6C5-A921BCF40A34}" dt="2023-08-17T10:07:57.277" v="3086" actId="47"/>
        <pc:sldMkLst>
          <pc:docMk/>
          <pc:sldMk cId="3249600915" sldId="354"/>
        </pc:sldMkLst>
        <pc:spChg chg="mod">
          <ac:chgData name="Peter Laenen" userId="e50e2f3d88a8d9e8" providerId="LiveId" clId="{D006AC1A-3B4C-465B-B6C5-A921BCF40A34}" dt="2023-08-17T09:27:46.705" v="2921" actId="20577"/>
          <ac:spMkLst>
            <pc:docMk/>
            <pc:sldMk cId="3249600915" sldId="354"/>
            <ac:spMk id="10" creationId="{2421CEB3-92BF-CC01-4C36-A76E8A201ACD}"/>
          </ac:spMkLst>
        </pc:spChg>
      </pc:sldChg>
      <pc:sldChg chg="add del ord">
        <pc:chgData name="Peter Laenen" userId="e50e2f3d88a8d9e8" providerId="LiveId" clId="{D006AC1A-3B4C-465B-B6C5-A921BCF40A34}" dt="2023-08-17T09:31:38.023" v="2928" actId="2890"/>
        <pc:sldMkLst>
          <pc:docMk/>
          <pc:sldMk cId="1098466423" sldId="355"/>
        </pc:sldMkLst>
      </pc:sldChg>
      <pc:sldChg chg="addSp delSp modSp add del mod ord">
        <pc:chgData name="Peter Laenen" userId="e50e2f3d88a8d9e8" providerId="LiveId" clId="{D006AC1A-3B4C-465B-B6C5-A921BCF40A34}" dt="2023-08-17T09:50:38.915" v="3011" actId="47"/>
        <pc:sldMkLst>
          <pc:docMk/>
          <pc:sldMk cId="2611775015" sldId="355"/>
        </pc:sldMkLst>
        <pc:spChg chg="add mod">
          <ac:chgData name="Peter Laenen" userId="e50e2f3d88a8d9e8" providerId="LiveId" clId="{D006AC1A-3B4C-465B-B6C5-A921BCF40A34}" dt="2023-08-17T09:31:59.270" v="2932" actId="478"/>
          <ac:spMkLst>
            <pc:docMk/>
            <pc:sldMk cId="2611775015" sldId="355"/>
            <ac:spMk id="5" creationId="{6306A7BD-76A0-1EAD-CB7C-10BE033C0963}"/>
          </ac:spMkLst>
        </pc:spChg>
        <pc:spChg chg="del">
          <ac:chgData name="Peter Laenen" userId="e50e2f3d88a8d9e8" providerId="LiveId" clId="{D006AC1A-3B4C-465B-B6C5-A921BCF40A34}" dt="2023-08-17T09:31:59.270" v="2932" actId="478"/>
          <ac:spMkLst>
            <pc:docMk/>
            <pc:sldMk cId="2611775015" sldId="355"/>
            <ac:spMk id="10" creationId="{2421CEB3-92BF-CC01-4C36-A76E8A201ACD}"/>
          </ac:spMkLst>
        </pc:spChg>
      </pc:sldChg>
      <pc:sldChg chg="addSp delSp modSp add del mod">
        <pc:chgData name="Peter Laenen" userId="e50e2f3d88a8d9e8" providerId="LiveId" clId="{D006AC1A-3B4C-465B-B6C5-A921BCF40A34}" dt="2023-08-09T11:42:00.494" v="2652" actId="47"/>
        <pc:sldMkLst>
          <pc:docMk/>
          <pc:sldMk cId="3620876759" sldId="355"/>
        </pc:sldMkLst>
        <pc:spChg chg="add del mod">
          <ac:chgData name="Peter Laenen" userId="e50e2f3d88a8d9e8" providerId="LiveId" clId="{D006AC1A-3B4C-465B-B6C5-A921BCF40A34}" dt="2023-08-09T11:25:59.775" v="2650" actId="478"/>
          <ac:spMkLst>
            <pc:docMk/>
            <pc:sldMk cId="3620876759" sldId="355"/>
            <ac:spMk id="5" creationId="{0BA98DA4-4223-55B8-6E00-2BB464AC5C70}"/>
          </ac:spMkLst>
        </pc:spChg>
        <pc:spChg chg="del">
          <ac:chgData name="Peter Laenen" userId="e50e2f3d88a8d9e8" providerId="LiveId" clId="{D006AC1A-3B4C-465B-B6C5-A921BCF40A34}" dt="2023-08-09T11:25:55.498" v="2649" actId="478"/>
          <ac:spMkLst>
            <pc:docMk/>
            <pc:sldMk cId="3620876759" sldId="355"/>
            <ac:spMk id="10" creationId="{2421CEB3-92BF-CC01-4C36-A76E8A201ACD}"/>
          </ac:spMkLst>
        </pc:spChg>
      </pc:sldChg>
      <pc:sldChg chg="add del replId">
        <pc:chgData name="Peter Laenen" userId="e50e2f3d88a8d9e8" providerId="LiveId" clId="{D006AC1A-3B4C-465B-B6C5-A921BCF40A34}" dt="2023-08-17T09:31:38.023" v="2928" actId="2890"/>
        <pc:sldMkLst>
          <pc:docMk/>
          <pc:sldMk cId="747094023" sldId="356"/>
        </pc:sldMkLst>
      </pc:sldChg>
      <pc:sldChg chg="addSp delSp modSp add mod ord delAnim modAnim">
        <pc:chgData name="Peter Laenen" userId="e50e2f3d88a8d9e8" providerId="LiveId" clId="{D006AC1A-3B4C-465B-B6C5-A921BCF40A34}" dt="2023-08-31T11:35:14.012" v="5209" actId="14861"/>
        <pc:sldMkLst>
          <pc:docMk/>
          <pc:sldMk cId="1644875686" sldId="356"/>
        </pc:sldMkLst>
        <pc:spChg chg="del">
          <ac:chgData name="Peter Laenen" userId="e50e2f3d88a8d9e8" providerId="LiveId" clId="{D006AC1A-3B4C-465B-B6C5-A921BCF40A34}" dt="2023-08-30T14:28:43.912" v="4068" actId="478"/>
          <ac:spMkLst>
            <pc:docMk/>
            <pc:sldMk cId="1644875686" sldId="356"/>
            <ac:spMk id="2" creationId="{D1674A4B-5FE8-18F7-A879-34B0A41857DC}"/>
          </ac:spMkLst>
        </pc:spChg>
        <pc:spChg chg="del">
          <ac:chgData name="Peter Laenen" userId="e50e2f3d88a8d9e8" providerId="LiveId" clId="{D006AC1A-3B4C-465B-B6C5-A921BCF40A34}" dt="2023-08-30T14:28:37.675" v="4067" actId="478"/>
          <ac:spMkLst>
            <pc:docMk/>
            <pc:sldMk cId="1644875686" sldId="356"/>
            <ac:spMk id="4" creationId="{24706F4E-5188-4F79-A7FE-BFC6F5710A61}"/>
          </ac:spMkLst>
        </pc:spChg>
        <pc:spChg chg="del">
          <ac:chgData name="Peter Laenen" userId="e50e2f3d88a8d9e8" providerId="LiveId" clId="{D006AC1A-3B4C-465B-B6C5-A921BCF40A34}" dt="2023-08-17T09:42:49.132" v="2934" actId="478"/>
          <ac:spMkLst>
            <pc:docMk/>
            <pc:sldMk cId="1644875686" sldId="356"/>
            <ac:spMk id="5" creationId="{6306A7BD-76A0-1EAD-CB7C-10BE033C0963}"/>
          </ac:spMkLst>
        </pc:spChg>
        <pc:spChg chg="add del mod">
          <ac:chgData name="Peter Laenen" userId="e50e2f3d88a8d9e8" providerId="LiveId" clId="{D006AC1A-3B4C-465B-B6C5-A921BCF40A34}" dt="2023-08-17T11:04:52.591" v="3107" actId="478"/>
          <ac:spMkLst>
            <pc:docMk/>
            <pc:sldMk cId="1644875686" sldId="356"/>
            <ac:spMk id="6" creationId="{05542139-F5A6-8FBC-E05F-D5B7E1737BCF}"/>
          </ac:spMkLst>
        </pc:spChg>
        <pc:spChg chg="add del mod">
          <ac:chgData name="Peter Laenen" userId="e50e2f3d88a8d9e8" providerId="LiveId" clId="{D006AC1A-3B4C-465B-B6C5-A921BCF40A34}" dt="2023-08-30T14:18:36.737" v="4025" actId="478"/>
          <ac:spMkLst>
            <pc:docMk/>
            <pc:sldMk cId="1644875686" sldId="356"/>
            <ac:spMk id="6" creationId="{3E4438FB-DDB9-D7B0-02DD-92C2AF96A03B}"/>
          </ac:spMkLst>
        </pc:spChg>
        <pc:spChg chg="add del mod">
          <ac:chgData name="Peter Laenen" userId="e50e2f3d88a8d9e8" providerId="LiveId" clId="{D006AC1A-3B4C-465B-B6C5-A921BCF40A34}" dt="2023-08-30T14:28:46.453" v="4069" actId="478"/>
          <ac:spMkLst>
            <pc:docMk/>
            <pc:sldMk cId="1644875686" sldId="356"/>
            <ac:spMk id="9" creationId="{814C035A-D127-7268-15E4-413612D1777F}"/>
          </ac:spMkLst>
        </pc:spChg>
        <pc:spChg chg="add mod">
          <ac:chgData name="Peter Laenen" userId="e50e2f3d88a8d9e8" providerId="LiveId" clId="{D006AC1A-3B4C-465B-B6C5-A921BCF40A34}" dt="2023-08-17T11:02:11.241" v="3103"/>
          <ac:spMkLst>
            <pc:docMk/>
            <pc:sldMk cId="1644875686" sldId="356"/>
            <ac:spMk id="9" creationId="{879BFC51-3171-9458-52F0-F36197F2657B}"/>
          </ac:spMkLst>
        </pc:spChg>
        <pc:spChg chg="add del mod">
          <ac:chgData name="Peter Laenen" userId="e50e2f3d88a8d9e8" providerId="LiveId" clId="{D006AC1A-3B4C-465B-B6C5-A921BCF40A34}" dt="2023-08-30T15:45:41.838" v="4285" actId="478"/>
          <ac:spMkLst>
            <pc:docMk/>
            <pc:sldMk cId="1644875686" sldId="356"/>
            <ac:spMk id="10" creationId="{1536FCDF-D41C-02A8-8AB3-E0D94CD5F1AF}"/>
          </ac:spMkLst>
        </pc:spChg>
        <pc:spChg chg="add mod">
          <ac:chgData name="Peter Laenen" userId="e50e2f3d88a8d9e8" providerId="LiveId" clId="{D006AC1A-3B4C-465B-B6C5-A921BCF40A34}" dt="2023-08-17T11:02:11.241" v="3103"/>
          <ac:spMkLst>
            <pc:docMk/>
            <pc:sldMk cId="1644875686" sldId="356"/>
            <ac:spMk id="10" creationId="{FBE40B02-331C-55C0-1979-BC118DFC277C}"/>
          </ac:spMkLst>
        </pc:spChg>
        <pc:spChg chg="add del mod">
          <ac:chgData name="Peter Laenen" userId="e50e2f3d88a8d9e8" providerId="LiveId" clId="{D006AC1A-3B4C-465B-B6C5-A921BCF40A34}" dt="2023-08-17T11:04:59.019" v="3108" actId="478"/>
          <ac:spMkLst>
            <pc:docMk/>
            <pc:sldMk cId="1644875686" sldId="356"/>
            <ac:spMk id="12" creationId="{FDA0357A-E369-1C75-A3BC-108B2DACF622}"/>
          </ac:spMkLst>
        </pc:spChg>
        <pc:spChg chg="add del mod">
          <ac:chgData name="Peter Laenen" userId="e50e2f3d88a8d9e8" providerId="LiveId" clId="{D006AC1A-3B4C-465B-B6C5-A921BCF40A34}" dt="2023-08-30T14:18:32.327" v="4024" actId="478"/>
          <ac:spMkLst>
            <pc:docMk/>
            <pc:sldMk cId="1644875686" sldId="356"/>
            <ac:spMk id="13" creationId="{4E2780F6-5EE0-279D-1C2C-09E6679310DE}"/>
          </ac:spMkLst>
        </pc:spChg>
        <pc:spChg chg="add mod">
          <ac:chgData name="Peter Laenen" userId="e50e2f3d88a8d9e8" providerId="LiveId" clId="{D006AC1A-3B4C-465B-B6C5-A921BCF40A34}" dt="2023-08-31T09:19:55.698" v="4504" actId="14100"/>
          <ac:spMkLst>
            <pc:docMk/>
            <pc:sldMk cId="1644875686" sldId="356"/>
            <ac:spMk id="14" creationId="{BF29190E-7DC9-35A9-5601-A18D42B6EBAD}"/>
          </ac:spMkLst>
        </pc:spChg>
        <pc:spChg chg="add del mod">
          <ac:chgData name="Peter Laenen" userId="e50e2f3d88a8d9e8" providerId="LiveId" clId="{D006AC1A-3B4C-465B-B6C5-A921BCF40A34}" dt="2023-08-30T16:11:47.408" v="4444" actId="478"/>
          <ac:spMkLst>
            <pc:docMk/>
            <pc:sldMk cId="1644875686" sldId="356"/>
            <ac:spMk id="16" creationId="{3EF654AA-4E85-6BCC-133B-F785B53B1A06}"/>
          </ac:spMkLst>
        </pc:spChg>
        <pc:spChg chg="add del mod">
          <ac:chgData name="Peter Laenen" userId="e50e2f3d88a8d9e8" providerId="LiveId" clId="{D006AC1A-3B4C-465B-B6C5-A921BCF40A34}" dt="2023-08-30T16:11:47.408" v="4444" actId="478"/>
          <ac:spMkLst>
            <pc:docMk/>
            <pc:sldMk cId="1644875686" sldId="356"/>
            <ac:spMk id="17" creationId="{5C4638CB-594F-DFAA-F82B-1EF21877FA4B}"/>
          </ac:spMkLst>
        </pc:spChg>
        <pc:spChg chg="add del mod">
          <ac:chgData name="Peter Laenen" userId="e50e2f3d88a8d9e8" providerId="LiveId" clId="{D006AC1A-3B4C-465B-B6C5-A921BCF40A34}" dt="2023-08-30T15:53:32.003" v="4397" actId="478"/>
          <ac:spMkLst>
            <pc:docMk/>
            <pc:sldMk cId="1644875686" sldId="356"/>
            <ac:spMk id="18" creationId="{134525C6-AA68-ED2A-473C-75026E775E7D}"/>
          </ac:spMkLst>
        </pc:spChg>
        <pc:spChg chg="add del mod">
          <ac:chgData name="Peter Laenen" userId="e50e2f3d88a8d9e8" providerId="LiveId" clId="{D006AC1A-3B4C-465B-B6C5-A921BCF40A34}" dt="2023-08-30T16:11:47.408" v="4444" actId="478"/>
          <ac:spMkLst>
            <pc:docMk/>
            <pc:sldMk cId="1644875686" sldId="356"/>
            <ac:spMk id="19" creationId="{E9DBE0C3-B80D-96ED-A14F-48AFE25A9201}"/>
          </ac:spMkLst>
        </pc:spChg>
        <pc:spChg chg="add del mod">
          <ac:chgData name="Peter Laenen" userId="e50e2f3d88a8d9e8" providerId="LiveId" clId="{D006AC1A-3B4C-465B-B6C5-A921BCF40A34}" dt="2023-08-30T16:14:49.983" v="4470" actId="478"/>
          <ac:spMkLst>
            <pc:docMk/>
            <pc:sldMk cId="1644875686" sldId="356"/>
            <ac:spMk id="22" creationId="{2E2D49D0-5D2F-811C-0C6A-9499389D2505}"/>
          </ac:spMkLst>
        </pc:spChg>
        <pc:spChg chg="add del mod">
          <ac:chgData name="Peter Laenen" userId="e50e2f3d88a8d9e8" providerId="LiveId" clId="{D006AC1A-3B4C-465B-B6C5-A921BCF40A34}" dt="2023-08-30T16:14:56.263" v="4471" actId="478"/>
          <ac:spMkLst>
            <pc:docMk/>
            <pc:sldMk cId="1644875686" sldId="356"/>
            <ac:spMk id="24" creationId="{FF3F499E-8DC9-7B3F-CC65-92EBDAF80CA8}"/>
          </ac:spMkLst>
        </pc:spChg>
        <pc:spChg chg="add mod">
          <ac:chgData name="Peter Laenen" userId="e50e2f3d88a8d9e8" providerId="LiveId" clId="{D006AC1A-3B4C-465B-B6C5-A921BCF40A34}" dt="2023-08-31T09:17:15.642" v="4485"/>
          <ac:spMkLst>
            <pc:docMk/>
            <pc:sldMk cId="1644875686" sldId="356"/>
            <ac:spMk id="26" creationId="{35634228-D876-15FA-70FA-A98199938605}"/>
          </ac:spMkLst>
        </pc:spChg>
        <pc:spChg chg="add mod">
          <ac:chgData name="Peter Laenen" userId="e50e2f3d88a8d9e8" providerId="LiveId" clId="{D006AC1A-3B4C-465B-B6C5-A921BCF40A34}" dt="2023-08-31T09:17:15.642" v="4485"/>
          <ac:spMkLst>
            <pc:docMk/>
            <pc:sldMk cId="1644875686" sldId="356"/>
            <ac:spMk id="27" creationId="{02F4FBFE-BEF1-8A87-9005-E889DCB7EBC1}"/>
          </ac:spMkLst>
        </pc:spChg>
        <pc:spChg chg="add mod">
          <ac:chgData name="Peter Laenen" userId="e50e2f3d88a8d9e8" providerId="LiveId" clId="{D006AC1A-3B4C-465B-B6C5-A921BCF40A34}" dt="2023-08-31T09:17:26.596" v="4487"/>
          <ac:spMkLst>
            <pc:docMk/>
            <pc:sldMk cId="1644875686" sldId="356"/>
            <ac:spMk id="29" creationId="{D6ACA1CD-77AA-D110-DD71-7F7E847B44FC}"/>
          </ac:spMkLst>
        </pc:spChg>
        <pc:spChg chg="add mod">
          <ac:chgData name="Peter Laenen" userId="e50e2f3d88a8d9e8" providerId="LiveId" clId="{D006AC1A-3B4C-465B-B6C5-A921BCF40A34}" dt="2023-08-31T09:19:04.766" v="4499" actId="1076"/>
          <ac:spMkLst>
            <pc:docMk/>
            <pc:sldMk cId="1644875686" sldId="356"/>
            <ac:spMk id="30" creationId="{EFFEDB31-3FF3-91E1-C107-97ECC8BA17D7}"/>
          </ac:spMkLst>
        </pc:spChg>
        <pc:spChg chg="add mod">
          <ac:chgData name="Peter Laenen" userId="e50e2f3d88a8d9e8" providerId="LiveId" clId="{D006AC1A-3B4C-465B-B6C5-A921BCF40A34}" dt="2023-08-31T09:17:47.914" v="4490"/>
          <ac:spMkLst>
            <pc:docMk/>
            <pc:sldMk cId="1644875686" sldId="356"/>
            <ac:spMk id="32" creationId="{152B9982-265D-CE25-FAAF-3B91A2DA5BE8}"/>
          </ac:spMkLst>
        </pc:spChg>
        <pc:spChg chg="add mod">
          <ac:chgData name="Peter Laenen" userId="e50e2f3d88a8d9e8" providerId="LiveId" clId="{D006AC1A-3B4C-465B-B6C5-A921BCF40A34}" dt="2023-08-31T09:17:47.914" v="4490"/>
          <ac:spMkLst>
            <pc:docMk/>
            <pc:sldMk cId="1644875686" sldId="356"/>
            <ac:spMk id="33" creationId="{D70140F1-9786-5179-18B9-D73D4E269A0E}"/>
          </ac:spMkLst>
        </pc:spChg>
        <pc:spChg chg="add mod">
          <ac:chgData name="Peter Laenen" userId="e50e2f3d88a8d9e8" providerId="LiveId" clId="{D006AC1A-3B4C-465B-B6C5-A921BCF40A34}" dt="2023-08-31T09:21:14.941" v="4513" actId="2085"/>
          <ac:spMkLst>
            <pc:docMk/>
            <pc:sldMk cId="1644875686" sldId="356"/>
            <ac:spMk id="34" creationId="{177EFF9C-1EDB-7934-ADDA-1484981F1B78}"/>
          </ac:spMkLst>
        </pc:spChg>
        <pc:spChg chg="add mod">
          <ac:chgData name="Peter Laenen" userId="e50e2f3d88a8d9e8" providerId="LiveId" clId="{D006AC1A-3B4C-465B-B6C5-A921BCF40A34}" dt="2023-08-31T09:57:26.908" v="4924" actId="1076"/>
          <ac:spMkLst>
            <pc:docMk/>
            <pc:sldMk cId="1644875686" sldId="356"/>
            <ac:spMk id="35" creationId="{82166E14-2EB1-C621-2E89-5B643643EBD3}"/>
          </ac:spMkLst>
        </pc:spChg>
        <pc:spChg chg="add mod ord">
          <ac:chgData name="Peter Laenen" userId="e50e2f3d88a8d9e8" providerId="LiveId" clId="{D006AC1A-3B4C-465B-B6C5-A921BCF40A34}" dt="2023-08-31T10:11:53.386" v="5190" actId="166"/>
          <ac:spMkLst>
            <pc:docMk/>
            <pc:sldMk cId="1644875686" sldId="356"/>
            <ac:spMk id="36" creationId="{380A99C0-5EF3-9FE6-E4BB-1BEE19874C05}"/>
          </ac:spMkLst>
        </pc:spChg>
        <pc:spChg chg="add mod ord">
          <ac:chgData name="Peter Laenen" userId="e50e2f3d88a8d9e8" providerId="LiveId" clId="{D006AC1A-3B4C-465B-B6C5-A921BCF40A34}" dt="2023-08-31T10:11:53.386" v="5190" actId="166"/>
          <ac:spMkLst>
            <pc:docMk/>
            <pc:sldMk cId="1644875686" sldId="356"/>
            <ac:spMk id="37" creationId="{60100221-89B7-50E3-08CD-23B91C34FECF}"/>
          </ac:spMkLst>
        </pc:spChg>
        <pc:spChg chg="add mod ord">
          <ac:chgData name="Peter Laenen" userId="e50e2f3d88a8d9e8" providerId="LiveId" clId="{D006AC1A-3B4C-465B-B6C5-A921BCF40A34}" dt="2023-08-31T10:11:53.386" v="5190" actId="166"/>
          <ac:spMkLst>
            <pc:docMk/>
            <pc:sldMk cId="1644875686" sldId="356"/>
            <ac:spMk id="38" creationId="{E02D3D6B-459B-38E1-F3CA-C8E0705AB942}"/>
          </ac:spMkLst>
        </pc:spChg>
        <pc:spChg chg="add mod">
          <ac:chgData name="Peter Laenen" userId="e50e2f3d88a8d9e8" providerId="LiveId" clId="{D006AC1A-3B4C-465B-B6C5-A921BCF40A34}" dt="2023-08-31T09:57:45.748" v="4931" actId="1076"/>
          <ac:spMkLst>
            <pc:docMk/>
            <pc:sldMk cId="1644875686" sldId="356"/>
            <ac:spMk id="39" creationId="{95745B72-86C5-0535-15FC-120A49181CE9}"/>
          </ac:spMkLst>
        </pc:spChg>
        <pc:spChg chg="add mod">
          <ac:chgData name="Peter Laenen" userId="e50e2f3d88a8d9e8" providerId="LiveId" clId="{D006AC1A-3B4C-465B-B6C5-A921BCF40A34}" dt="2023-08-31T10:02:59.334" v="4968" actId="14100"/>
          <ac:spMkLst>
            <pc:docMk/>
            <pc:sldMk cId="1644875686" sldId="356"/>
            <ac:spMk id="40" creationId="{68D4EDAA-C9D9-5A47-A19B-36E290C6D860}"/>
          </ac:spMkLst>
        </pc:spChg>
        <pc:spChg chg="add mod">
          <ac:chgData name="Peter Laenen" userId="e50e2f3d88a8d9e8" providerId="LiveId" clId="{D006AC1A-3B4C-465B-B6C5-A921BCF40A34}" dt="2023-08-31T10:12:02.497" v="5192" actId="20577"/>
          <ac:spMkLst>
            <pc:docMk/>
            <pc:sldMk cId="1644875686" sldId="356"/>
            <ac:spMk id="41" creationId="{33CD8C77-771C-7516-B008-6EA34231ECE2}"/>
          </ac:spMkLst>
        </pc:spChg>
        <pc:grpChg chg="add del mod">
          <ac:chgData name="Peter Laenen" userId="e50e2f3d88a8d9e8" providerId="LiveId" clId="{D006AC1A-3B4C-465B-B6C5-A921BCF40A34}" dt="2023-08-17T11:02:14.613" v="3104" actId="478"/>
          <ac:grpSpMkLst>
            <pc:docMk/>
            <pc:sldMk cId="1644875686" sldId="356"/>
            <ac:grpSpMk id="7" creationId="{1A55A463-46C8-4716-E193-3E54F9927F20}"/>
          </ac:grpSpMkLst>
        </pc:grpChg>
        <pc:grpChg chg="add mod ord">
          <ac:chgData name="Peter Laenen" userId="e50e2f3d88a8d9e8" providerId="LiveId" clId="{D006AC1A-3B4C-465B-B6C5-A921BCF40A34}" dt="2023-08-31T09:22:16.311" v="4518" actId="339"/>
          <ac:grpSpMkLst>
            <pc:docMk/>
            <pc:sldMk cId="1644875686" sldId="356"/>
            <ac:grpSpMk id="25" creationId="{0918717C-D960-8FBD-C7B0-E7741A0A51EE}"/>
          </ac:grpSpMkLst>
        </pc:grpChg>
        <pc:grpChg chg="add mod">
          <ac:chgData name="Peter Laenen" userId="e50e2f3d88a8d9e8" providerId="LiveId" clId="{D006AC1A-3B4C-465B-B6C5-A921BCF40A34}" dt="2023-08-31T09:22:16.311" v="4518" actId="339"/>
          <ac:grpSpMkLst>
            <pc:docMk/>
            <pc:sldMk cId="1644875686" sldId="356"/>
            <ac:grpSpMk id="28" creationId="{3AE9BACE-70DE-9714-FA7F-2F776179B1AD}"/>
          </ac:grpSpMkLst>
        </pc:grpChg>
        <pc:grpChg chg="add mod">
          <ac:chgData name="Peter Laenen" userId="e50e2f3d88a8d9e8" providerId="LiveId" clId="{D006AC1A-3B4C-465B-B6C5-A921BCF40A34}" dt="2023-08-31T09:22:16.311" v="4518" actId="339"/>
          <ac:grpSpMkLst>
            <pc:docMk/>
            <pc:sldMk cId="1644875686" sldId="356"/>
            <ac:grpSpMk id="31" creationId="{6437727F-7899-13E3-485E-85035FCDF318}"/>
          </ac:grpSpMkLst>
        </pc:grpChg>
        <pc:graphicFrameChg chg="add del mod modGraphic">
          <ac:chgData name="Peter Laenen" userId="e50e2f3d88a8d9e8" providerId="LiveId" clId="{D006AC1A-3B4C-465B-B6C5-A921BCF40A34}" dt="2023-08-30T14:55:22.806" v="4146" actId="478"/>
          <ac:graphicFrameMkLst>
            <pc:docMk/>
            <pc:sldMk cId="1644875686" sldId="356"/>
            <ac:graphicFrameMk id="3" creationId="{ECF71427-A46F-9692-28B0-3C8B3CC9C1A1}"/>
          </ac:graphicFrameMkLst>
        </pc:graphicFrameChg>
        <pc:graphicFrameChg chg="add del mod">
          <ac:chgData name="Peter Laenen" userId="e50e2f3d88a8d9e8" providerId="LiveId" clId="{D006AC1A-3B4C-465B-B6C5-A921BCF40A34}" dt="2023-08-30T15:43:29.745" v="4278" actId="478"/>
          <ac:graphicFrameMkLst>
            <pc:docMk/>
            <pc:sldMk cId="1644875686" sldId="356"/>
            <ac:graphicFrameMk id="11" creationId="{30928A7E-5338-B85F-68A0-7C3898FF9A52}"/>
          </ac:graphicFrameMkLst>
        </pc:graphicFrameChg>
        <pc:graphicFrameChg chg="add del mod">
          <ac:chgData name="Peter Laenen" userId="e50e2f3d88a8d9e8" providerId="LiveId" clId="{D006AC1A-3B4C-465B-B6C5-A921BCF40A34}" dt="2023-08-30T15:45:37.990" v="4284" actId="478"/>
          <ac:graphicFrameMkLst>
            <pc:docMk/>
            <pc:sldMk cId="1644875686" sldId="356"/>
            <ac:graphicFrameMk id="12" creationId="{EB7760EC-FF52-B47F-AE90-30F63B70F0C7}"/>
          </ac:graphicFrameMkLst>
        </pc:graphicFrameChg>
        <pc:graphicFrameChg chg="add del mod modGraphic">
          <ac:chgData name="Peter Laenen" userId="e50e2f3d88a8d9e8" providerId="LiveId" clId="{D006AC1A-3B4C-465B-B6C5-A921BCF40A34}" dt="2023-08-30T15:52:13" v="4357" actId="478"/>
          <ac:graphicFrameMkLst>
            <pc:docMk/>
            <pc:sldMk cId="1644875686" sldId="356"/>
            <ac:graphicFrameMk id="15" creationId="{39FCCACB-877C-D544-C233-7EF50C819FD5}"/>
          </ac:graphicFrameMkLst>
        </pc:graphicFrameChg>
        <pc:graphicFrameChg chg="add del mod">
          <ac:chgData name="Peter Laenen" userId="e50e2f3d88a8d9e8" providerId="LiveId" clId="{D006AC1A-3B4C-465B-B6C5-A921BCF40A34}" dt="2023-08-30T16:08:15.044" v="4438"/>
          <ac:graphicFrameMkLst>
            <pc:docMk/>
            <pc:sldMk cId="1644875686" sldId="356"/>
            <ac:graphicFrameMk id="20" creationId="{7FCE660E-3FCC-1CA6-651B-068C24317731}"/>
          </ac:graphicFrameMkLst>
        </pc:graphicFrameChg>
        <pc:graphicFrameChg chg="add del mod">
          <ac:chgData name="Peter Laenen" userId="e50e2f3d88a8d9e8" providerId="LiveId" clId="{D006AC1A-3B4C-465B-B6C5-A921BCF40A34}" dt="2023-08-31T09:17:54.219" v="4492" actId="478"/>
          <ac:graphicFrameMkLst>
            <pc:docMk/>
            <pc:sldMk cId="1644875686" sldId="356"/>
            <ac:graphicFrameMk id="21" creationId="{63D9C52E-FD6F-2FA2-6A90-77C452525728}"/>
          </ac:graphicFrameMkLst>
        </pc:graphicFrameChg>
        <pc:picChg chg="mod">
          <ac:chgData name="Peter Laenen" userId="e50e2f3d88a8d9e8" providerId="LiveId" clId="{D006AC1A-3B4C-465B-B6C5-A921BCF40A34}" dt="2023-08-31T09:20:22.472" v="4510" actId="1076"/>
          <ac:picMkLst>
            <pc:docMk/>
            <pc:sldMk cId="1644875686" sldId="356"/>
            <ac:picMk id="8" creationId="{7A83073E-87E7-F6B3-0692-D5D0B941F390}"/>
          </ac:picMkLst>
        </pc:picChg>
        <pc:picChg chg="add mod">
          <ac:chgData name="Peter Laenen" userId="e50e2f3d88a8d9e8" providerId="LiveId" clId="{D006AC1A-3B4C-465B-B6C5-A921BCF40A34}" dt="2023-08-31T11:35:14.012" v="5209" actId="14861"/>
          <ac:picMkLst>
            <pc:docMk/>
            <pc:sldMk cId="1644875686" sldId="356"/>
            <ac:picMk id="42" creationId="{5214E619-8CD7-B75B-8610-75853A789EDD}"/>
          </ac:picMkLst>
        </pc:picChg>
      </pc:sldChg>
      <pc:sldChg chg="modSp add del mod">
        <pc:chgData name="Peter Laenen" userId="e50e2f3d88a8d9e8" providerId="LiveId" clId="{D006AC1A-3B4C-465B-B6C5-A921BCF40A34}" dt="2023-08-17T11:39:40.343" v="3745" actId="47"/>
        <pc:sldMkLst>
          <pc:docMk/>
          <pc:sldMk cId="1125505079" sldId="357"/>
        </pc:sldMkLst>
        <pc:spChg chg="mod">
          <ac:chgData name="Peter Laenen" userId="e50e2f3d88a8d9e8" providerId="LiveId" clId="{D006AC1A-3B4C-465B-B6C5-A921BCF40A34}" dt="2023-08-17T10:09:02.791" v="3090" actId="13926"/>
          <ac:spMkLst>
            <pc:docMk/>
            <pc:sldMk cId="1125505079" sldId="357"/>
            <ac:spMk id="10" creationId="{2421CEB3-92BF-CC01-4C36-A76E8A201ACD}"/>
          </ac:spMkLst>
        </pc:spChg>
      </pc:sldChg>
      <pc:sldChg chg="addSp modSp add del mod">
        <pc:chgData name="Peter Laenen" userId="e50e2f3d88a8d9e8" providerId="LiveId" clId="{D006AC1A-3B4C-465B-B6C5-A921BCF40A34}" dt="2023-08-17T10:05:09.077" v="3077" actId="47"/>
        <pc:sldMkLst>
          <pc:docMk/>
          <pc:sldMk cId="1822110208" sldId="357"/>
        </pc:sldMkLst>
        <pc:spChg chg="add mod">
          <ac:chgData name="Peter Laenen" userId="e50e2f3d88a8d9e8" providerId="LiveId" clId="{D006AC1A-3B4C-465B-B6C5-A921BCF40A34}" dt="2023-08-17T10:02:54.633" v="3076" actId="20577"/>
          <ac:spMkLst>
            <pc:docMk/>
            <pc:sldMk cId="1822110208" sldId="357"/>
            <ac:spMk id="5" creationId="{508F765A-6812-C5B6-55BB-0179BEC8D853}"/>
          </ac:spMkLst>
        </pc:spChg>
        <pc:graphicFrameChg chg="mod">
          <ac:chgData name="Peter Laenen" userId="e50e2f3d88a8d9e8" providerId="LiveId" clId="{D006AC1A-3B4C-465B-B6C5-A921BCF40A34}" dt="2023-08-17T10:01:23.285" v="3030" actId="20577"/>
          <ac:graphicFrameMkLst>
            <pc:docMk/>
            <pc:sldMk cId="1822110208" sldId="357"/>
            <ac:graphicFrameMk id="3" creationId="{ECF71427-A46F-9692-28B0-3C8B3CC9C1A1}"/>
          </ac:graphicFrameMkLst>
        </pc:graphicFrameChg>
      </pc:sldChg>
      <pc:sldChg chg="add del replId">
        <pc:chgData name="Peter Laenen" userId="e50e2f3d88a8d9e8" providerId="LiveId" clId="{D006AC1A-3B4C-465B-B6C5-A921BCF40A34}" dt="2023-08-17T09:31:38.023" v="2928" actId="2890"/>
        <pc:sldMkLst>
          <pc:docMk/>
          <pc:sldMk cId="3761918039" sldId="357"/>
        </pc:sldMkLst>
      </pc:sldChg>
      <pc:sldChg chg="add del">
        <pc:chgData name="Peter Laenen" userId="e50e2f3d88a8d9e8" providerId="LiveId" clId="{D006AC1A-3B4C-465B-B6C5-A921BCF40A34}" dt="2023-08-17T10:05:12.737" v="3078" actId="47"/>
        <pc:sldMkLst>
          <pc:docMk/>
          <pc:sldMk cId="2652247372" sldId="358"/>
        </pc:sldMkLst>
      </pc:sldChg>
      <pc:sldChg chg="delSp modSp add del mod delAnim modAnim">
        <pc:chgData name="Peter Laenen" userId="e50e2f3d88a8d9e8" providerId="LiveId" clId="{D006AC1A-3B4C-465B-B6C5-A921BCF40A34}" dt="2023-08-17T11:24:27.600" v="3313" actId="47"/>
        <pc:sldMkLst>
          <pc:docMk/>
          <pc:sldMk cId="3176841615" sldId="358"/>
        </pc:sldMkLst>
        <pc:spChg chg="mod">
          <ac:chgData name="Peter Laenen" userId="e50e2f3d88a8d9e8" providerId="LiveId" clId="{D006AC1A-3B4C-465B-B6C5-A921BCF40A34}" dt="2023-08-17T11:18:46.942" v="3278" actId="14100"/>
          <ac:spMkLst>
            <pc:docMk/>
            <pc:sldMk cId="3176841615" sldId="358"/>
            <ac:spMk id="6" creationId="{05542139-F5A6-8FBC-E05F-D5B7E1737BCF}"/>
          </ac:spMkLst>
        </pc:spChg>
        <pc:graphicFrameChg chg="del">
          <ac:chgData name="Peter Laenen" userId="e50e2f3d88a8d9e8" providerId="LiveId" clId="{D006AC1A-3B4C-465B-B6C5-A921BCF40A34}" dt="2023-08-17T11:03:37.747" v="3106" actId="478"/>
          <ac:graphicFrameMkLst>
            <pc:docMk/>
            <pc:sldMk cId="3176841615" sldId="358"/>
            <ac:graphicFrameMk id="3" creationId="{ECF71427-A46F-9692-28B0-3C8B3CC9C1A1}"/>
          </ac:graphicFrameMkLst>
        </pc:graphicFrameChg>
      </pc:sldChg>
      <pc:sldChg chg="modSp add del mod ord modAnim">
        <pc:chgData name="Peter Laenen" userId="e50e2f3d88a8d9e8" providerId="LiveId" clId="{D006AC1A-3B4C-465B-B6C5-A921BCF40A34}" dt="2023-08-31T10:12:56.498" v="5194" actId="47"/>
        <pc:sldMkLst>
          <pc:docMk/>
          <pc:sldMk cId="1881306076" sldId="359"/>
        </pc:sldMkLst>
        <pc:spChg chg="mod">
          <ac:chgData name="Peter Laenen" userId="e50e2f3d88a8d9e8" providerId="LiveId" clId="{D006AC1A-3B4C-465B-B6C5-A921BCF40A34}" dt="2023-08-30T14:27:08.923" v="4063" actId="13926"/>
          <ac:spMkLst>
            <pc:docMk/>
            <pc:sldMk cId="1881306076" sldId="359"/>
            <ac:spMk id="2" creationId="{D1674A4B-5FE8-18F7-A879-34B0A41857DC}"/>
          </ac:spMkLst>
        </pc:spChg>
        <pc:spChg chg="mod">
          <ac:chgData name="Peter Laenen" userId="e50e2f3d88a8d9e8" providerId="LiveId" clId="{D006AC1A-3B4C-465B-B6C5-A921BCF40A34}" dt="2023-08-25T08:58:22.143" v="4022" actId="20577"/>
          <ac:spMkLst>
            <pc:docMk/>
            <pc:sldMk cId="1881306076" sldId="359"/>
            <ac:spMk id="6" creationId="{05542139-F5A6-8FBC-E05F-D5B7E1737BCF}"/>
          </ac:spMkLst>
        </pc:spChg>
      </pc:sldChg>
      <pc:sldChg chg="new del ord">
        <pc:chgData name="Peter Laenen" userId="e50e2f3d88a8d9e8" providerId="LiveId" clId="{D006AC1A-3B4C-465B-B6C5-A921BCF40A34}" dt="2023-08-25T07:39:34.817" v="3808" actId="47"/>
        <pc:sldMkLst>
          <pc:docMk/>
          <pc:sldMk cId="41404239" sldId="360"/>
        </pc:sldMkLst>
      </pc:sldChg>
      <pc:sldChg chg="addSp delSp modSp add mod ord addAnim delAnim modAnim">
        <pc:chgData name="Peter Laenen" userId="e50e2f3d88a8d9e8" providerId="LiveId" clId="{D006AC1A-3B4C-465B-B6C5-A921BCF40A34}" dt="2023-08-31T11:53:29.731" v="5220"/>
        <pc:sldMkLst>
          <pc:docMk/>
          <pc:sldMk cId="455409593" sldId="360"/>
        </pc:sldMkLst>
        <pc:spChg chg="mod">
          <ac:chgData name="Peter Laenen" userId="e50e2f3d88a8d9e8" providerId="LiveId" clId="{D006AC1A-3B4C-465B-B6C5-A921BCF40A34}" dt="2023-08-31T11:49:11.212" v="5217" actId="20577"/>
          <ac:spMkLst>
            <pc:docMk/>
            <pc:sldMk cId="455409593" sldId="360"/>
            <ac:spMk id="2" creationId="{D1674A4B-5FE8-18F7-A879-34B0A41857DC}"/>
          </ac:spMkLst>
        </pc:spChg>
        <pc:spChg chg="add del mod">
          <ac:chgData name="Peter Laenen" userId="e50e2f3d88a8d9e8" providerId="LiveId" clId="{D006AC1A-3B4C-465B-B6C5-A921BCF40A34}" dt="2023-08-30T14:23:34.900" v="4037" actId="478"/>
          <ac:spMkLst>
            <pc:docMk/>
            <pc:sldMk cId="455409593" sldId="360"/>
            <ac:spMk id="6" creationId="{5AFB18B6-B103-2AF9-A290-ED722B218474}"/>
          </ac:spMkLst>
        </pc:spChg>
        <pc:spChg chg="add del mod">
          <ac:chgData name="Peter Laenen" userId="e50e2f3d88a8d9e8" providerId="LiveId" clId="{D006AC1A-3B4C-465B-B6C5-A921BCF40A34}" dt="2023-08-30T15:26:41.536" v="4190" actId="478"/>
          <ac:spMkLst>
            <pc:docMk/>
            <pc:sldMk cId="455409593" sldId="360"/>
            <ac:spMk id="7" creationId="{97E72F04-BC8C-D22D-4222-241A1B52B4AE}"/>
          </ac:spMkLst>
        </pc:spChg>
        <pc:spChg chg="add mod">
          <ac:chgData name="Peter Laenen" userId="e50e2f3d88a8d9e8" providerId="LiveId" clId="{D006AC1A-3B4C-465B-B6C5-A921BCF40A34}" dt="2023-08-30T15:32:11.572" v="4257" actId="208"/>
          <ac:spMkLst>
            <pc:docMk/>
            <pc:sldMk cId="455409593" sldId="360"/>
            <ac:spMk id="9" creationId="{D44C3FFD-21CD-0E7E-50D7-638305E4763B}"/>
          </ac:spMkLst>
        </pc:spChg>
        <pc:spChg chg="add mod">
          <ac:chgData name="Peter Laenen" userId="e50e2f3d88a8d9e8" providerId="LiveId" clId="{D006AC1A-3B4C-465B-B6C5-A921BCF40A34}" dt="2023-08-30T15:31:55.010" v="4254" actId="1076"/>
          <ac:spMkLst>
            <pc:docMk/>
            <pc:sldMk cId="455409593" sldId="360"/>
            <ac:spMk id="10" creationId="{29CCFFEF-694D-5A7D-9113-B948B06A3014}"/>
          </ac:spMkLst>
        </pc:spChg>
        <pc:spChg chg="del">
          <ac:chgData name="Peter Laenen" userId="e50e2f3d88a8d9e8" providerId="LiveId" clId="{D006AC1A-3B4C-465B-B6C5-A921BCF40A34}" dt="2023-08-30T14:23:24.813" v="4036" actId="478"/>
          <ac:spMkLst>
            <pc:docMk/>
            <pc:sldMk cId="455409593" sldId="360"/>
            <ac:spMk id="13" creationId="{4E2780F6-5EE0-279D-1C2C-09E6679310DE}"/>
          </ac:spMkLst>
        </pc:spChg>
        <pc:graphicFrameChg chg="add del mod">
          <ac:chgData name="Peter Laenen" userId="e50e2f3d88a8d9e8" providerId="LiveId" clId="{D006AC1A-3B4C-465B-B6C5-A921BCF40A34}" dt="2023-08-31T11:53:23.493" v="5219" actId="478"/>
          <ac:graphicFrameMkLst>
            <pc:docMk/>
            <pc:sldMk cId="455409593" sldId="360"/>
            <ac:graphicFrameMk id="3" creationId="{ECF71427-A46F-9692-28B0-3C8B3CC9C1A1}"/>
          </ac:graphicFrameMkLst>
        </pc:graphicFrameChg>
        <pc:picChg chg="add del mod">
          <ac:chgData name="Peter Laenen" userId="e50e2f3d88a8d9e8" providerId="LiveId" clId="{D006AC1A-3B4C-465B-B6C5-A921BCF40A34}" dt="2023-08-30T15:37:17.725" v="4267" actId="478"/>
          <ac:picMkLst>
            <pc:docMk/>
            <pc:sldMk cId="455409593" sldId="360"/>
            <ac:picMk id="1026" creationId="{EBC650EA-440D-5E04-8B47-AE56923E1426}"/>
          </ac:picMkLst>
        </pc:picChg>
        <pc:picChg chg="add mod">
          <ac:chgData name="Peter Laenen" userId="e50e2f3d88a8d9e8" providerId="LiveId" clId="{D006AC1A-3B4C-465B-B6C5-A921BCF40A34}" dt="2023-08-30T15:37:31.540" v="4269" actId="1076"/>
          <ac:picMkLst>
            <pc:docMk/>
            <pc:sldMk cId="455409593" sldId="360"/>
            <ac:picMk id="1028" creationId="{38EAD65C-68E3-5971-2B66-EE3B500EDA04}"/>
          </ac:picMkLst>
        </pc:picChg>
      </pc:sldChg>
      <pc:sldChg chg="add del">
        <pc:chgData name="Peter Laenen" userId="e50e2f3d88a8d9e8" providerId="LiveId" clId="{D006AC1A-3B4C-465B-B6C5-A921BCF40A34}" dt="2023-08-17T11:37:33.125" v="3744" actId="47"/>
        <pc:sldMkLst>
          <pc:docMk/>
          <pc:sldMk cId="949219220" sldId="360"/>
        </pc:sldMkLst>
      </pc:sldChg>
      <pc:sldChg chg="add del">
        <pc:chgData name="Peter Laenen" userId="e50e2f3d88a8d9e8" providerId="LiveId" clId="{D006AC1A-3B4C-465B-B6C5-A921BCF40A34}" dt="2023-08-25T08:47:09.836" v="3982" actId="47"/>
        <pc:sldMkLst>
          <pc:docMk/>
          <pc:sldMk cId="2687567744" sldId="360"/>
        </pc:sldMkLst>
      </pc:sldChg>
      <pc:sldChg chg="delSp modSp add del mod delAnim">
        <pc:chgData name="Peter Laenen" userId="e50e2f3d88a8d9e8" providerId="LiveId" clId="{D006AC1A-3B4C-465B-B6C5-A921BCF40A34}" dt="2023-08-31T10:12:53.903" v="5193" actId="47"/>
        <pc:sldMkLst>
          <pc:docMk/>
          <pc:sldMk cId="2192118967" sldId="361"/>
        </pc:sldMkLst>
        <pc:spChg chg="mod">
          <ac:chgData name="Peter Laenen" userId="e50e2f3d88a8d9e8" providerId="LiveId" clId="{D006AC1A-3B4C-465B-B6C5-A921BCF40A34}" dt="2023-08-30T14:27:02.721" v="4062" actId="13926"/>
          <ac:spMkLst>
            <pc:docMk/>
            <pc:sldMk cId="2192118967" sldId="361"/>
            <ac:spMk id="2" creationId="{D1674A4B-5FE8-18F7-A879-34B0A41857DC}"/>
          </ac:spMkLst>
        </pc:spChg>
        <pc:graphicFrameChg chg="del">
          <ac:chgData name="Peter Laenen" userId="e50e2f3d88a8d9e8" providerId="LiveId" clId="{D006AC1A-3B4C-465B-B6C5-A921BCF40A34}" dt="2023-08-30T14:27:18.754" v="4064" actId="478"/>
          <ac:graphicFrameMkLst>
            <pc:docMk/>
            <pc:sldMk cId="2192118967" sldId="361"/>
            <ac:graphicFrameMk id="3" creationId="{ECF71427-A46F-9692-28B0-3C8B3CC9C1A1}"/>
          </ac:graphicFrameMkLst>
        </pc:graphicFrameChg>
      </pc:sldChg>
      <pc:sldChg chg="modSp add del mod">
        <pc:chgData name="Peter Laenen" userId="e50e2f3d88a8d9e8" providerId="LiveId" clId="{D006AC1A-3B4C-465B-B6C5-A921BCF40A34}" dt="2023-08-31T10:12:58.213" v="5195" actId="47"/>
        <pc:sldMkLst>
          <pc:docMk/>
          <pc:sldMk cId="3566079606" sldId="362"/>
        </pc:sldMkLst>
        <pc:spChg chg="mod">
          <ac:chgData name="Peter Laenen" userId="e50e2f3d88a8d9e8" providerId="LiveId" clId="{D006AC1A-3B4C-465B-B6C5-A921BCF40A34}" dt="2023-08-30T14:37:35.377" v="4076" actId="13926"/>
          <ac:spMkLst>
            <pc:docMk/>
            <pc:sldMk cId="3566079606" sldId="362"/>
            <ac:spMk id="2" creationId="{D1674A4B-5FE8-18F7-A879-34B0A41857DC}"/>
          </ac:spMkLst>
        </pc:spChg>
      </pc:sldChg>
      <pc:sldChg chg="modSp add del mod">
        <pc:chgData name="Peter Laenen" userId="e50e2f3d88a8d9e8" providerId="LiveId" clId="{D006AC1A-3B4C-465B-B6C5-A921BCF40A34}" dt="2023-08-31T10:12:59.443" v="5196" actId="47"/>
        <pc:sldMkLst>
          <pc:docMk/>
          <pc:sldMk cId="2900194363" sldId="363"/>
        </pc:sldMkLst>
        <pc:spChg chg="mod">
          <ac:chgData name="Peter Laenen" userId="e50e2f3d88a8d9e8" providerId="LiveId" clId="{D006AC1A-3B4C-465B-B6C5-A921BCF40A34}" dt="2023-08-30T14:37:40.340" v="4077" actId="13926"/>
          <ac:spMkLst>
            <pc:docMk/>
            <pc:sldMk cId="2900194363" sldId="363"/>
            <ac:spMk id="2" creationId="{D1674A4B-5FE8-18F7-A879-34B0A41857DC}"/>
          </ac:spMkLst>
        </pc:spChg>
      </pc:sldChg>
      <pc:sldChg chg="addSp delSp modSp add del mod delAnim modAnim">
        <pc:chgData name="Peter Laenen" userId="e50e2f3d88a8d9e8" providerId="LiveId" clId="{D006AC1A-3B4C-465B-B6C5-A921BCF40A34}" dt="2023-08-30T15:13:08.849" v="4162" actId="47"/>
        <pc:sldMkLst>
          <pc:docMk/>
          <pc:sldMk cId="137427811" sldId="364"/>
        </pc:sldMkLst>
        <pc:graphicFrameChg chg="del mod">
          <ac:chgData name="Peter Laenen" userId="e50e2f3d88a8d9e8" providerId="LiveId" clId="{D006AC1A-3B4C-465B-B6C5-A921BCF40A34}" dt="2023-08-30T15:13:05.219" v="4161" actId="478"/>
          <ac:graphicFrameMkLst>
            <pc:docMk/>
            <pc:sldMk cId="137427811" sldId="364"/>
            <ac:graphicFrameMk id="3" creationId="{ECF71427-A46F-9692-28B0-3C8B3CC9C1A1}"/>
          </ac:graphicFrameMkLst>
        </pc:graphicFrameChg>
        <pc:picChg chg="add mod">
          <ac:chgData name="Peter Laenen" userId="e50e2f3d88a8d9e8" providerId="LiveId" clId="{D006AC1A-3B4C-465B-B6C5-A921BCF40A34}" dt="2023-08-30T15:11:49.040" v="4159" actId="1076"/>
          <ac:picMkLst>
            <pc:docMk/>
            <pc:sldMk cId="137427811" sldId="364"/>
            <ac:picMk id="6" creationId="{0DB07DEB-34C3-0644-7D28-28D8D11C04C8}"/>
          </ac:picMkLst>
        </pc:picChg>
      </pc:sldChg>
    </pc:docChg>
  </pc:docChgLst>
  <pc:docChgLst>
    <pc:chgData name="Peter Laenen" userId="e50e2f3d88a8d9e8" providerId="Windows Live" clId="Web-{CCCCF8A4-DA64-4DA8-ADF7-62C03F816E69}"/>
    <pc:docChg chg="addSld delSld modSld">
      <pc:chgData name="Peter Laenen" userId="e50e2f3d88a8d9e8" providerId="Windows Live" clId="Web-{CCCCF8A4-DA64-4DA8-ADF7-62C03F816E69}" dt="2024-05-08T13:21:18.191" v="133"/>
      <pc:docMkLst>
        <pc:docMk/>
      </pc:docMkLst>
      <pc:sldChg chg="del">
        <pc:chgData name="Peter Laenen" userId="e50e2f3d88a8d9e8" providerId="Windows Live" clId="Web-{CCCCF8A4-DA64-4DA8-ADF7-62C03F816E69}" dt="2024-05-08T12:22:42.494" v="11"/>
        <pc:sldMkLst>
          <pc:docMk/>
          <pc:sldMk cId="1832061531" sldId="331"/>
        </pc:sldMkLst>
      </pc:sldChg>
      <pc:sldChg chg="modSp">
        <pc:chgData name="Peter Laenen" userId="e50e2f3d88a8d9e8" providerId="Windows Live" clId="Web-{CCCCF8A4-DA64-4DA8-ADF7-62C03F816E69}" dt="2024-05-08T12:20:25.770" v="2" actId="14100"/>
        <pc:sldMkLst>
          <pc:docMk/>
          <pc:sldMk cId="308138808" sldId="332"/>
        </pc:sldMkLst>
        <pc:picChg chg="mod modCrop">
          <ac:chgData name="Peter Laenen" userId="e50e2f3d88a8d9e8" providerId="Windows Live" clId="Web-{CCCCF8A4-DA64-4DA8-ADF7-62C03F816E69}" dt="2024-05-08T12:20:25.770" v="2" actId="14100"/>
          <ac:picMkLst>
            <pc:docMk/>
            <pc:sldMk cId="308138808" sldId="332"/>
            <ac:picMk id="10" creationId="{D0002078-1DD3-59EC-AB9B-A3CD1FDBE41A}"/>
          </ac:picMkLst>
        </pc:picChg>
      </pc:sldChg>
      <pc:sldChg chg="delSp modSp add replId">
        <pc:chgData name="Peter Laenen" userId="e50e2f3d88a8d9e8" providerId="Windows Live" clId="Web-{CCCCF8A4-DA64-4DA8-ADF7-62C03F816E69}" dt="2024-05-08T12:44:08.538" v="45" actId="1076"/>
        <pc:sldMkLst>
          <pc:docMk/>
          <pc:sldMk cId="2463900548" sldId="333"/>
        </pc:sldMkLst>
        <pc:picChg chg="mod">
          <ac:chgData name="Peter Laenen" userId="e50e2f3d88a8d9e8" providerId="Windows Live" clId="Web-{CCCCF8A4-DA64-4DA8-ADF7-62C03F816E69}" dt="2024-05-08T12:44:06.616" v="44" actId="1076"/>
          <ac:picMkLst>
            <pc:docMk/>
            <pc:sldMk cId="2463900548" sldId="333"/>
            <ac:picMk id="2" creationId="{3B1DD410-CBED-3424-BA45-486939826478}"/>
          </ac:picMkLst>
        </pc:picChg>
        <pc:picChg chg="mod">
          <ac:chgData name="Peter Laenen" userId="e50e2f3d88a8d9e8" providerId="Windows Live" clId="Web-{CCCCF8A4-DA64-4DA8-ADF7-62C03F816E69}" dt="2024-05-08T12:43:59.209" v="43" actId="1076"/>
          <ac:picMkLst>
            <pc:docMk/>
            <pc:sldMk cId="2463900548" sldId="333"/>
            <ac:picMk id="3" creationId="{EEA00F33-9F68-8407-E00F-A6B01FE9FB6A}"/>
          </ac:picMkLst>
        </pc:picChg>
        <pc:picChg chg="mod">
          <ac:chgData name="Peter Laenen" userId="e50e2f3d88a8d9e8" providerId="Windows Live" clId="Web-{CCCCF8A4-DA64-4DA8-ADF7-62C03F816E69}" dt="2024-05-08T12:44:08.538" v="45" actId="1076"/>
          <ac:picMkLst>
            <pc:docMk/>
            <pc:sldMk cId="2463900548" sldId="333"/>
            <ac:picMk id="4" creationId="{624F2BFE-0AFE-1C59-1FD4-39E2B379B3FB}"/>
          </ac:picMkLst>
        </pc:picChg>
        <pc:picChg chg="del">
          <ac:chgData name="Peter Laenen" userId="e50e2f3d88a8d9e8" providerId="Windows Live" clId="Web-{CCCCF8A4-DA64-4DA8-ADF7-62C03F816E69}" dt="2024-05-08T12:22:38.572" v="10"/>
          <ac:picMkLst>
            <pc:docMk/>
            <pc:sldMk cId="2463900548" sldId="333"/>
            <ac:picMk id="10" creationId="{D0002078-1DD3-59EC-AB9B-A3CD1FDBE41A}"/>
          </ac:picMkLst>
        </pc:picChg>
      </pc:sldChg>
      <pc:sldChg chg="addSp delSp modSp add replId">
        <pc:chgData name="Peter Laenen" userId="e50e2f3d88a8d9e8" providerId="Windows Live" clId="Web-{CCCCF8A4-DA64-4DA8-ADF7-62C03F816E69}" dt="2024-05-08T12:41:56.424" v="38" actId="14100"/>
        <pc:sldMkLst>
          <pc:docMk/>
          <pc:sldMk cId="1664764141" sldId="334"/>
        </pc:sldMkLst>
        <pc:picChg chg="mod">
          <ac:chgData name="Peter Laenen" userId="e50e2f3d88a8d9e8" providerId="Windows Live" clId="Web-{CCCCF8A4-DA64-4DA8-ADF7-62C03F816E69}" dt="2024-05-08T12:40:03.545" v="30" actId="14100"/>
          <ac:picMkLst>
            <pc:docMk/>
            <pc:sldMk cId="1664764141" sldId="334"/>
            <ac:picMk id="2" creationId="{1369A29F-0398-95B9-0F61-5FC5E7889064}"/>
          </ac:picMkLst>
        </pc:picChg>
        <pc:picChg chg="add del mod">
          <ac:chgData name="Peter Laenen" userId="e50e2f3d88a8d9e8" providerId="Windows Live" clId="Web-{CCCCF8A4-DA64-4DA8-ADF7-62C03F816E69}" dt="2024-05-08T12:41:45.236" v="35"/>
          <ac:picMkLst>
            <pc:docMk/>
            <pc:sldMk cId="1664764141" sldId="334"/>
            <ac:picMk id="3" creationId="{C700AEFF-8A23-97EA-D70F-CB556CEFE1E7}"/>
          </ac:picMkLst>
        </pc:picChg>
        <pc:picChg chg="mod">
          <ac:chgData name="Peter Laenen" userId="e50e2f3d88a8d9e8" providerId="Windows Live" clId="Web-{CCCCF8A4-DA64-4DA8-ADF7-62C03F816E69}" dt="2024-05-08T12:41:56.424" v="38" actId="14100"/>
          <ac:picMkLst>
            <pc:docMk/>
            <pc:sldMk cId="1664764141" sldId="334"/>
            <ac:picMk id="4" creationId="{5E416074-8DBF-9CF2-FA97-311D15905BEF}"/>
          </ac:picMkLst>
        </pc:picChg>
        <pc:picChg chg="del">
          <ac:chgData name="Peter Laenen" userId="e50e2f3d88a8d9e8" providerId="Windows Live" clId="Web-{CCCCF8A4-DA64-4DA8-ADF7-62C03F816E69}" dt="2024-05-08T12:41:47.892" v="36"/>
          <ac:picMkLst>
            <pc:docMk/>
            <pc:sldMk cId="1664764141" sldId="334"/>
            <ac:picMk id="5" creationId="{B04F3DC9-D5D1-4C24-4552-18F6B18B284A}"/>
          </ac:picMkLst>
        </pc:picChg>
        <pc:picChg chg="del">
          <ac:chgData name="Peter Laenen" userId="e50e2f3d88a8d9e8" providerId="Windows Live" clId="Web-{CCCCF8A4-DA64-4DA8-ADF7-62C03F816E69}" dt="2024-05-08T12:22:36.947" v="9"/>
          <ac:picMkLst>
            <pc:docMk/>
            <pc:sldMk cId="1664764141" sldId="334"/>
            <ac:picMk id="10" creationId="{D0002078-1DD3-59EC-AB9B-A3CD1FDBE41A}"/>
          </ac:picMkLst>
        </pc:picChg>
      </pc:sldChg>
      <pc:sldChg chg="delSp modSp add replId">
        <pc:chgData name="Peter Laenen" userId="e50e2f3d88a8d9e8" providerId="Windows Live" clId="Web-{CCCCF8A4-DA64-4DA8-ADF7-62C03F816E69}" dt="2024-05-08T12:38:30.479" v="24" actId="14100"/>
        <pc:sldMkLst>
          <pc:docMk/>
          <pc:sldMk cId="3291409645" sldId="335"/>
        </pc:sldMkLst>
        <pc:picChg chg="mod">
          <ac:chgData name="Peter Laenen" userId="e50e2f3d88a8d9e8" providerId="Windows Live" clId="Web-{CCCCF8A4-DA64-4DA8-ADF7-62C03F816E69}" dt="2024-05-08T12:38:26.229" v="23" actId="1076"/>
          <ac:picMkLst>
            <pc:docMk/>
            <pc:sldMk cId="3291409645" sldId="335"/>
            <ac:picMk id="2" creationId="{70070F9F-3067-8BCB-9EAC-3A48BB48E676}"/>
          </ac:picMkLst>
        </pc:picChg>
        <pc:picChg chg="mod">
          <ac:chgData name="Peter Laenen" userId="e50e2f3d88a8d9e8" providerId="Windows Live" clId="Web-{CCCCF8A4-DA64-4DA8-ADF7-62C03F816E69}" dt="2024-05-08T12:38:30.479" v="24" actId="14100"/>
          <ac:picMkLst>
            <pc:docMk/>
            <pc:sldMk cId="3291409645" sldId="335"/>
            <ac:picMk id="3" creationId="{763098BC-43AE-0739-B051-33C71FC0820E}"/>
          </ac:picMkLst>
        </pc:picChg>
        <pc:picChg chg="del">
          <ac:chgData name="Peter Laenen" userId="e50e2f3d88a8d9e8" providerId="Windows Live" clId="Web-{CCCCF8A4-DA64-4DA8-ADF7-62C03F816E69}" dt="2024-05-08T12:22:34.431" v="8"/>
          <ac:picMkLst>
            <pc:docMk/>
            <pc:sldMk cId="3291409645" sldId="335"/>
            <ac:picMk id="10" creationId="{D0002078-1DD3-59EC-AB9B-A3CD1FDBE41A}"/>
          </ac:picMkLst>
        </pc:picChg>
      </pc:sldChg>
      <pc:sldChg chg="delSp modSp add del replId">
        <pc:chgData name="Peter Laenen" userId="e50e2f3d88a8d9e8" providerId="Windows Live" clId="Web-{CCCCF8A4-DA64-4DA8-ADF7-62C03F816E69}" dt="2024-05-08T13:14:29.146" v="129"/>
        <pc:sldMkLst>
          <pc:docMk/>
          <pc:sldMk cId="988618461" sldId="336"/>
        </pc:sldMkLst>
        <pc:picChg chg="mod modCrop">
          <ac:chgData name="Peter Laenen" userId="e50e2f3d88a8d9e8" providerId="Windows Live" clId="Web-{CCCCF8A4-DA64-4DA8-ADF7-62C03F816E69}" dt="2024-05-08T12:34:46.487" v="18" actId="14100"/>
          <ac:picMkLst>
            <pc:docMk/>
            <pc:sldMk cId="988618461" sldId="336"/>
            <ac:picMk id="2" creationId="{C495BF2F-6521-AD04-2587-BE2450F06409}"/>
          </ac:picMkLst>
        </pc:picChg>
        <pc:picChg chg="del">
          <ac:chgData name="Peter Laenen" userId="e50e2f3d88a8d9e8" providerId="Windows Live" clId="Web-{CCCCF8A4-DA64-4DA8-ADF7-62C03F816E69}" dt="2024-05-08T12:22:32.259" v="7"/>
          <ac:picMkLst>
            <pc:docMk/>
            <pc:sldMk cId="988618461" sldId="336"/>
            <ac:picMk id="10" creationId="{D0002078-1DD3-59EC-AB9B-A3CD1FDBE41A}"/>
          </ac:picMkLst>
        </pc:picChg>
      </pc:sldChg>
      <pc:sldChg chg="addSp modSp add replId">
        <pc:chgData name="Peter Laenen" userId="e50e2f3d88a8d9e8" providerId="Windows Live" clId="Web-{CCCCF8A4-DA64-4DA8-ADF7-62C03F816E69}" dt="2024-05-08T13:08:36.493" v="128" actId="1076"/>
        <pc:sldMkLst>
          <pc:docMk/>
          <pc:sldMk cId="3160715465" sldId="337"/>
        </pc:sldMkLst>
        <pc:picChg chg="add mod">
          <ac:chgData name="Peter Laenen" userId="e50e2f3d88a8d9e8" providerId="Windows Live" clId="Web-{CCCCF8A4-DA64-4DA8-ADF7-62C03F816E69}" dt="2024-05-08T13:08:36.493" v="128" actId="1076"/>
          <ac:picMkLst>
            <pc:docMk/>
            <pc:sldMk cId="3160715465" sldId="337"/>
            <ac:picMk id="2" creationId="{ADDEE699-84C6-2C4C-5880-F583FD0A7606}"/>
          </ac:picMkLst>
        </pc:picChg>
      </pc:sldChg>
      <pc:sldChg chg="addSp delSp modSp add replId">
        <pc:chgData name="Peter Laenen" userId="e50e2f3d88a8d9e8" providerId="Windows Live" clId="Web-{CCCCF8A4-DA64-4DA8-ADF7-62C03F816E69}" dt="2024-05-08T12:53:31.760" v="72" actId="14100"/>
        <pc:sldMkLst>
          <pc:docMk/>
          <pc:sldMk cId="4234748157" sldId="338"/>
        </pc:sldMkLst>
        <pc:picChg chg="mod ord">
          <ac:chgData name="Peter Laenen" userId="e50e2f3d88a8d9e8" providerId="Windows Live" clId="Web-{CCCCF8A4-DA64-4DA8-ADF7-62C03F816E69}" dt="2024-05-08T12:51:59.585" v="65"/>
          <ac:picMkLst>
            <pc:docMk/>
            <pc:sldMk cId="4234748157" sldId="338"/>
            <ac:picMk id="2" creationId="{04089EEF-1D53-64FE-AFBB-DD72E8F71BB3}"/>
          </ac:picMkLst>
        </pc:picChg>
        <pc:picChg chg="mod">
          <ac:chgData name="Peter Laenen" userId="e50e2f3d88a8d9e8" providerId="Windows Live" clId="Web-{CCCCF8A4-DA64-4DA8-ADF7-62C03F816E69}" dt="2024-05-08T12:52:06.038" v="66" actId="1076"/>
          <ac:picMkLst>
            <pc:docMk/>
            <pc:sldMk cId="4234748157" sldId="338"/>
            <ac:picMk id="3" creationId="{E6E8373C-58C3-F689-90B9-97648445E93D}"/>
          </ac:picMkLst>
        </pc:picChg>
        <pc:picChg chg="del mod">
          <ac:chgData name="Peter Laenen" userId="e50e2f3d88a8d9e8" providerId="Windows Live" clId="Web-{CCCCF8A4-DA64-4DA8-ADF7-62C03F816E69}" dt="2024-05-08T12:53:22.166" v="70"/>
          <ac:picMkLst>
            <pc:docMk/>
            <pc:sldMk cId="4234748157" sldId="338"/>
            <ac:picMk id="4" creationId="{AE8AA211-94E5-615C-0B0D-6BA8FBA6AC67}"/>
          </ac:picMkLst>
        </pc:picChg>
        <pc:picChg chg="add mod">
          <ac:chgData name="Peter Laenen" userId="e50e2f3d88a8d9e8" providerId="Windows Live" clId="Web-{CCCCF8A4-DA64-4DA8-ADF7-62C03F816E69}" dt="2024-05-08T12:53:31.760" v="72" actId="14100"/>
          <ac:picMkLst>
            <pc:docMk/>
            <pc:sldMk cId="4234748157" sldId="338"/>
            <ac:picMk id="5" creationId="{EA2EE8FB-020A-946D-50C3-5C6C4115A2E2}"/>
          </ac:picMkLst>
        </pc:picChg>
      </pc:sldChg>
      <pc:sldChg chg="delSp modSp add replId">
        <pc:chgData name="Peter Laenen" userId="e50e2f3d88a8d9e8" providerId="Windows Live" clId="Web-{CCCCF8A4-DA64-4DA8-ADF7-62C03F816E69}" dt="2024-05-08T12:49:48.877" v="59" actId="1076"/>
        <pc:sldMkLst>
          <pc:docMk/>
          <pc:sldMk cId="1802029783" sldId="339"/>
        </pc:sldMkLst>
        <pc:picChg chg="mod">
          <ac:chgData name="Peter Laenen" userId="e50e2f3d88a8d9e8" providerId="Windows Live" clId="Web-{CCCCF8A4-DA64-4DA8-ADF7-62C03F816E69}" dt="2024-05-08T12:49:48.877" v="59" actId="1076"/>
          <ac:picMkLst>
            <pc:docMk/>
            <pc:sldMk cId="1802029783" sldId="339"/>
            <ac:picMk id="2" creationId="{EF775102-B82A-8B2E-0526-3AC2CC401D03}"/>
          </ac:picMkLst>
        </pc:picChg>
        <pc:picChg chg="mod">
          <ac:chgData name="Peter Laenen" userId="e50e2f3d88a8d9e8" providerId="Windows Live" clId="Web-{CCCCF8A4-DA64-4DA8-ADF7-62C03F816E69}" dt="2024-05-08T12:49:40.955" v="58" actId="1076"/>
          <ac:picMkLst>
            <pc:docMk/>
            <pc:sldMk cId="1802029783" sldId="339"/>
            <ac:picMk id="3" creationId="{EF19BDBA-059E-5E4A-3611-00C4B27B1D3F}"/>
          </ac:picMkLst>
        </pc:picChg>
        <pc:picChg chg="mod ord">
          <ac:chgData name="Peter Laenen" userId="e50e2f3d88a8d9e8" providerId="Windows Live" clId="Web-{CCCCF8A4-DA64-4DA8-ADF7-62C03F816E69}" dt="2024-05-08T12:49:35.267" v="55" actId="1076"/>
          <ac:picMkLst>
            <pc:docMk/>
            <pc:sldMk cId="1802029783" sldId="339"/>
            <ac:picMk id="4" creationId="{7EAA57E1-D7FD-D7F2-8DA7-6AAAAB7CF9D9}"/>
          </ac:picMkLst>
        </pc:picChg>
        <pc:picChg chg="del mod">
          <ac:chgData name="Peter Laenen" userId="e50e2f3d88a8d9e8" providerId="Windows Live" clId="Web-{CCCCF8A4-DA64-4DA8-ADF7-62C03F816E69}" dt="2024-05-08T12:49:28.689" v="53"/>
          <ac:picMkLst>
            <pc:docMk/>
            <pc:sldMk cId="1802029783" sldId="339"/>
            <ac:picMk id="5" creationId="{6BDAC60C-9FEF-E5C3-2F33-0C86CB5611A1}"/>
          </ac:picMkLst>
        </pc:picChg>
        <pc:picChg chg="mod">
          <ac:chgData name="Peter Laenen" userId="e50e2f3d88a8d9e8" providerId="Windows Live" clId="Web-{CCCCF8A4-DA64-4DA8-ADF7-62C03F816E69}" dt="2024-05-08T12:49:39.174" v="57" actId="1076"/>
          <ac:picMkLst>
            <pc:docMk/>
            <pc:sldMk cId="1802029783" sldId="339"/>
            <ac:picMk id="6" creationId="{BAC27DE1-7FF7-DC0C-3D49-471CB4BBF819}"/>
          </ac:picMkLst>
        </pc:picChg>
      </pc:sldChg>
      <pc:sldChg chg="delSp modSp add replId">
        <pc:chgData name="Peter Laenen" userId="e50e2f3d88a8d9e8" providerId="Windows Live" clId="Web-{CCCCF8A4-DA64-4DA8-ADF7-62C03F816E69}" dt="2024-05-08T13:07:52.414" v="122" actId="1076"/>
        <pc:sldMkLst>
          <pc:docMk/>
          <pc:sldMk cId="1255332730" sldId="340"/>
        </pc:sldMkLst>
        <pc:picChg chg="mod">
          <ac:chgData name="Peter Laenen" userId="e50e2f3d88a8d9e8" providerId="Windows Live" clId="Web-{CCCCF8A4-DA64-4DA8-ADF7-62C03F816E69}" dt="2024-05-08T13:07:52.414" v="122" actId="1076"/>
          <ac:picMkLst>
            <pc:docMk/>
            <pc:sldMk cId="1255332730" sldId="340"/>
            <ac:picMk id="2" creationId="{F155CF5D-29F2-B667-63FA-E71680A11F14}"/>
          </ac:picMkLst>
        </pc:picChg>
        <pc:picChg chg="del mod">
          <ac:chgData name="Peter Laenen" userId="e50e2f3d88a8d9e8" providerId="Windows Live" clId="Web-{CCCCF8A4-DA64-4DA8-ADF7-62C03F816E69}" dt="2024-05-08T13:07:42.273" v="120"/>
          <ac:picMkLst>
            <pc:docMk/>
            <pc:sldMk cId="1255332730" sldId="340"/>
            <ac:picMk id="3" creationId="{0620D4A0-3603-5637-957D-3F5EB0DAAA22}"/>
          </ac:picMkLst>
        </pc:picChg>
        <pc:picChg chg="mod">
          <ac:chgData name="Peter Laenen" userId="e50e2f3d88a8d9e8" providerId="Windows Live" clId="Web-{CCCCF8A4-DA64-4DA8-ADF7-62C03F816E69}" dt="2024-05-08T13:07:50.617" v="121" actId="1076"/>
          <ac:picMkLst>
            <pc:docMk/>
            <pc:sldMk cId="1255332730" sldId="340"/>
            <ac:picMk id="4" creationId="{EE4BCBA4-F800-6401-76B1-59F9E479989E}"/>
          </ac:picMkLst>
        </pc:picChg>
        <pc:picChg chg="del">
          <ac:chgData name="Peter Laenen" userId="e50e2f3d88a8d9e8" providerId="Windows Live" clId="Web-{CCCCF8A4-DA64-4DA8-ADF7-62C03F816E69}" dt="2024-05-08T13:07:17.960" v="113"/>
          <ac:picMkLst>
            <pc:docMk/>
            <pc:sldMk cId="1255332730" sldId="340"/>
            <ac:picMk id="5" creationId="{FB9980EB-3C53-97CC-29CF-6E5653D7F512}"/>
          </ac:picMkLst>
        </pc:picChg>
      </pc:sldChg>
      <pc:sldChg chg="addSp delSp modSp add replId">
        <pc:chgData name="Peter Laenen" userId="e50e2f3d88a8d9e8" providerId="Windows Live" clId="Web-{CCCCF8A4-DA64-4DA8-ADF7-62C03F816E69}" dt="2024-05-08T13:04:18.313" v="109" actId="1076"/>
        <pc:sldMkLst>
          <pc:docMk/>
          <pc:sldMk cId="1067345972" sldId="341"/>
        </pc:sldMkLst>
        <pc:picChg chg="add del mod">
          <ac:chgData name="Peter Laenen" userId="e50e2f3d88a8d9e8" providerId="Windows Live" clId="Web-{CCCCF8A4-DA64-4DA8-ADF7-62C03F816E69}" dt="2024-05-08T12:53:14.947" v="68"/>
          <ac:picMkLst>
            <pc:docMk/>
            <pc:sldMk cId="1067345972" sldId="341"/>
            <ac:picMk id="2" creationId="{234DB721-F04F-63D5-6607-9F10627A4176}"/>
          </ac:picMkLst>
        </pc:picChg>
        <pc:picChg chg="add mod">
          <ac:chgData name="Peter Laenen" userId="e50e2f3d88a8d9e8" providerId="Windows Live" clId="Web-{CCCCF8A4-DA64-4DA8-ADF7-62C03F816E69}" dt="2024-05-08T13:03:54.515" v="100" actId="14100"/>
          <ac:picMkLst>
            <pc:docMk/>
            <pc:sldMk cId="1067345972" sldId="341"/>
            <ac:picMk id="3" creationId="{30216B5B-DDBE-1481-AA8A-4F1A0248A963}"/>
          </ac:picMkLst>
        </pc:picChg>
        <pc:picChg chg="add mod">
          <ac:chgData name="Peter Laenen" userId="e50e2f3d88a8d9e8" providerId="Windows Live" clId="Web-{CCCCF8A4-DA64-4DA8-ADF7-62C03F816E69}" dt="2024-05-08T13:04:18.313" v="109" actId="1076"/>
          <ac:picMkLst>
            <pc:docMk/>
            <pc:sldMk cId="1067345972" sldId="341"/>
            <ac:picMk id="4" creationId="{01BEE336-FACA-C5FA-AFD7-F312DE6472CF}"/>
          </ac:picMkLst>
        </pc:picChg>
        <pc:picChg chg="add mod">
          <ac:chgData name="Peter Laenen" userId="e50e2f3d88a8d9e8" providerId="Windows Live" clId="Web-{CCCCF8A4-DA64-4DA8-ADF7-62C03F816E69}" dt="2024-05-08T13:04:01.015" v="103" actId="14100"/>
          <ac:picMkLst>
            <pc:docMk/>
            <pc:sldMk cId="1067345972" sldId="341"/>
            <ac:picMk id="5" creationId="{2445E2AD-4545-E6B9-4C96-5F4FE1821BCA}"/>
          </ac:picMkLst>
        </pc:picChg>
        <pc:picChg chg="add mod">
          <ac:chgData name="Peter Laenen" userId="e50e2f3d88a8d9e8" providerId="Windows Live" clId="Web-{CCCCF8A4-DA64-4DA8-ADF7-62C03F816E69}" dt="2024-05-08T13:04:12.563" v="106" actId="1076"/>
          <ac:picMkLst>
            <pc:docMk/>
            <pc:sldMk cId="1067345972" sldId="341"/>
            <ac:picMk id="6" creationId="{F9E75FCB-D0BE-0095-3F86-39DB856C3EAE}"/>
          </ac:picMkLst>
        </pc:picChg>
        <pc:picChg chg="add mod">
          <ac:chgData name="Peter Laenen" userId="e50e2f3d88a8d9e8" providerId="Windows Live" clId="Web-{CCCCF8A4-DA64-4DA8-ADF7-62C03F816E69}" dt="2024-05-08T13:04:16.735" v="108" actId="14100"/>
          <ac:picMkLst>
            <pc:docMk/>
            <pc:sldMk cId="1067345972" sldId="341"/>
            <ac:picMk id="9" creationId="{EF7DE0C8-14C1-035E-CD1A-00B9F8B783A4}"/>
          </ac:picMkLst>
        </pc:picChg>
      </pc:sldChg>
      <pc:sldChg chg="delSp add del replId">
        <pc:chgData name="Peter Laenen" userId="e50e2f3d88a8d9e8" providerId="Windows Live" clId="Web-{CCCCF8A4-DA64-4DA8-ADF7-62C03F816E69}" dt="2024-05-08T13:21:18.191" v="133"/>
        <pc:sldMkLst>
          <pc:docMk/>
          <pc:sldMk cId="3950641614" sldId="342"/>
        </pc:sldMkLst>
        <pc:picChg chg="del">
          <ac:chgData name="Peter Laenen" userId="e50e2f3d88a8d9e8" providerId="Windows Live" clId="Web-{CCCCF8A4-DA64-4DA8-ADF7-62C03F816E69}" dt="2024-05-08T13:18:27.216" v="131"/>
          <ac:picMkLst>
            <pc:docMk/>
            <pc:sldMk cId="3950641614" sldId="342"/>
            <ac:picMk id="2" creationId="{F155CF5D-29F2-B667-63FA-E71680A11F14}"/>
          </ac:picMkLst>
        </pc:picChg>
        <pc:picChg chg="del">
          <ac:chgData name="Peter Laenen" userId="e50e2f3d88a8d9e8" providerId="Windows Live" clId="Web-{CCCCF8A4-DA64-4DA8-ADF7-62C03F816E69}" dt="2024-05-08T13:18:28.388" v="132"/>
          <ac:picMkLst>
            <pc:docMk/>
            <pc:sldMk cId="3950641614" sldId="342"/>
            <ac:picMk id="4" creationId="{EE4BCBA4-F800-6401-76B1-59F9E479989E}"/>
          </ac:picMkLst>
        </pc:picChg>
      </pc:sldChg>
    </pc:docChg>
  </pc:docChgLst>
  <pc:docChgLst>
    <pc:chgData name="Peter Laenen" userId="e50e2f3d88a8d9e8" providerId="LiveId" clId="{15E8BAD5-34DC-4A22-9CDD-21E7881566DD}"/>
    <pc:docChg chg="custSel delSld modSld sldOrd">
      <pc:chgData name="Peter Laenen" userId="e50e2f3d88a8d9e8" providerId="LiveId" clId="{15E8BAD5-34DC-4A22-9CDD-21E7881566DD}" dt="2024-05-03T13:07:09.118" v="16" actId="478"/>
      <pc:docMkLst>
        <pc:docMk/>
      </pc:docMkLst>
      <pc:sldChg chg="addSp delSp modSp mod ord delAnim modAnim">
        <pc:chgData name="Peter Laenen" userId="e50e2f3d88a8d9e8" providerId="LiveId" clId="{15E8BAD5-34DC-4A22-9CDD-21E7881566DD}" dt="2024-05-03T13:07:09.118" v="16" actId="478"/>
        <pc:sldMkLst>
          <pc:docMk/>
          <pc:sldMk cId="1832061531" sldId="331"/>
        </pc:sldMkLst>
        <pc:spChg chg="del mod">
          <ac:chgData name="Peter Laenen" userId="e50e2f3d88a8d9e8" providerId="LiveId" clId="{15E8BAD5-34DC-4A22-9CDD-21E7881566DD}" dt="2024-05-03T13:07:05.966" v="15" actId="478"/>
          <ac:spMkLst>
            <pc:docMk/>
            <pc:sldMk cId="1832061531" sldId="331"/>
            <ac:spMk id="5" creationId="{D37E4916-DD7D-8D57-3544-EF2427B92448}"/>
          </ac:spMkLst>
        </pc:spChg>
        <pc:spChg chg="add mod">
          <ac:chgData name="Peter Laenen" userId="e50e2f3d88a8d9e8" providerId="LiveId" clId="{15E8BAD5-34DC-4A22-9CDD-21E7881566DD}" dt="2024-05-03T13:07:09.118" v="16" actId="478"/>
          <ac:spMkLst>
            <pc:docMk/>
            <pc:sldMk cId="1832061531" sldId="331"/>
            <ac:spMk id="6" creationId="{CB8C7A96-A2AD-9A36-EDEC-EC9116C971DB}"/>
          </ac:spMkLst>
        </pc:spChg>
        <pc:spChg chg="del">
          <ac:chgData name="Peter Laenen" userId="e50e2f3d88a8d9e8" providerId="LiveId" clId="{15E8BAD5-34DC-4A22-9CDD-21E7881566DD}" dt="2024-05-03T13:07:09.118" v="16" actId="478"/>
          <ac:spMkLst>
            <pc:docMk/>
            <pc:sldMk cId="1832061531" sldId="331"/>
            <ac:spMk id="113" creationId="{EF104992-4FC8-097A-C19D-DBA668E33F04}"/>
          </ac:spMkLst>
        </pc:spChg>
        <pc:picChg chg="del">
          <ac:chgData name="Peter Laenen" userId="e50e2f3d88a8d9e8" providerId="LiveId" clId="{15E8BAD5-34DC-4A22-9CDD-21E7881566DD}" dt="2024-05-03T13:07:03.613" v="13" actId="478"/>
          <ac:picMkLst>
            <pc:docMk/>
            <pc:sldMk cId="1832061531" sldId="331"/>
            <ac:picMk id="1026" creationId="{2B09EEA4-64F1-12FF-845D-DECD659231B9}"/>
          </ac:picMkLst>
        </pc:picChg>
      </pc:sldChg>
      <pc:sldChg chg="del">
        <pc:chgData name="Peter Laenen" userId="e50e2f3d88a8d9e8" providerId="LiveId" clId="{15E8BAD5-34DC-4A22-9CDD-21E7881566DD}" dt="2024-05-03T13:05:29.914" v="1" actId="47"/>
        <pc:sldMkLst>
          <pc:docMk/>
          <pc:sldMk cId="3841877654" sldId="337"/>
        </pc:sldMkLst>
      </pc:sldChg>
      <pc:sldChg chg="del">
        <pc:chgData name="Peter Laenen" userId="e50e2f3d88a8d9e8" providerId="LiveId" clId="{15E8BAD5-34DC-4A22-9CDD-21E7881566DD}" dt="2024-05-03T13:05:30.634" v="3" actId="47"/>
        <pc:sldMkLst>
          <pc:docMk/>
          <pc:sldMk cId="1323084487" sldId="339"/>
        </pc:sldMkLst>
      </pc:sldChg>
      <pc:sldChg chg="del">
        <pc:chgData name="Peter Laenen" userId="e50e2f3d88a8d9e8" providerId="LiveId" clId="{15E8BAD5-34DC-4A22-9CDD-21E7881566DD}" dt="2024-05-03T13:05:30.895" v="4" actId="47"/>
        <pc:sldMkLst>
          <pc:docMk/>
          <pc:sldMk cId="3949318815" sldId="342"/>
        </pc:sldMkLst>
      </pc:sldChg>
      <pc:sldChg chg="del">
        <pc:chgData name="Peter Laenen" userId="e50e2f3d88a8d9e8" providerId="LiveId" clId="{15E8BAD5-34DC-4A22-9CDD-21E7881566DD}" dt="2024-05-03T13:05:31.129" v="5" actId="47"/>
        <pc:sldMkLst>
          <pc:docMk/>
          <pc:sldMk cId="3363056693" sldId="343"/>
        </pc:sldMkLst>
      </pc:sldChg>
      <pc:sldChg chg="del">
        <pc:chgData name="Peter Laenen" userId="e50e2f3d88a8d9e8" providerId="LiveId" clId="{15E8BAD5-34DC-4A22-9CDD-21E7881566DD}" dt="2024-05-03T13:05:31.350" v="6" actId="47"/>
        <pc:sldMkLst>
          <pc:docMk/>
          <pc:sldMk cId="3866939257" sldId="344"/>
        </pc:sldMkLst>
      </pc:sldChg>
      <pc:sldChg chg="del">
        <pc:chgData name="Peter Laenen" userId="e50e2f3d88a8d9e8" providerId="LiveId" clId="{15E8BAD5-34DC-4A22-9CDD-21E7881566DD}" dt="2024-05-03T13:05:31.564" v="7" actId="47"/>
        <pc:sldMkLst>
          <pc:docMk/>
          <pc:sldMk cId="3911371803" sldId="345"/>
        </pc:sldMkLst>
      </pc:sldChg>
      <pc:sldChg chg="del">
        <pc:chgData name="Peter Laenen" userId="e50e2f3d88a8d9e8" providerId="LiveId" clId="{15E8BAD5-34DC-4A22-9CDD-21E7881566DD}" dt="2024-05-03T13:05:32.998" v="10" actId="47"/>
        <pc:sldMkLst>
          <pc:docMk/>
          <pc:sldMk cId="1681830170" sldId="349"/>
        </pc:sldMkLst>
      </pc:sldChg>
      <pc:sldChg chg="del">
        <pc:chgData name="Peter Laenen" userId="e50e2f3d88a8d9e8" providerId="LiveId" clId="{15E8BAD5-34DC-4A22-9CDD-21E7881566DD}" dt="2024-05-03T13:05:29.324" v="0" actId="47"/>
        <pc:sldMkLst>
          <pc:docMk/>
          <pc:sldMk cId="343728519" sldId="351"/>
        </pc:sldMkLst>
      </pc:sldChg>
      <pc:sldChg chg="del">
        <pc:chgData name="Peter Laenen" userId="e50e2f3d88a8d9e8" providerId="LiveId" clId="{15E8BAD5-34DC-4A22-9CDD-21E7881566DD}" dt="2024-05-03T13:05:30.307" v="2" actId="47"/>
        <pc:sldMkLst>
          <pc:docMk/>
          <pc:sldMk cId="579132543" sldId="352"/>
        </pc:sldMkLst>
      </pc:sldChg>
      <pc:sldChg chg="del">
        <pc:chgData name="Peter Laenen" userId="e50e2f3d88a8d9e8" providerId="LiveId" clId="{15E8BAD5-34DC-4A22-9CDD-21E7881566DD}" dt="2024-05-03T13:05:32.476" v="9" actId="47"/>
        <pc:sldMkLst>
          <pc:docMk/>
          <pc:sldMk cId="1644875686" sldId="356"/>
        </pc:sldMkLst>
      </pc:sldChg>
      <pc:sldChg chg="del">
        <pc:chgData name="Peter Laenen" userId="e50e2f3d88a8d9e8" providerId="LiveId" clId="{15E8BAD5-34DC-4A22-9CDD-21E7881566DD}" dt="2024-05-03T13:05:31.838" v="8" actId="47"/>
        <pc:sldMkLst>
          <pc:docMk/>
          <pc:sldMk cId="455409593" sldId="360"/>
        </pc:sldMkLst>
      </pc:sldChg>
    </pc:docChg>
  </pc:docChgLst>
  <pc:docChgLst>
    <pc:chgData name="Peter Laenen" userId="e50e2f3d88a8d9e8" providerId="Windows Live" clId="Web-{8E5A188A-E3B6-445F-9238-C7057A9622DD}"/>
    <pc:docChg chg="modSld">
      <pc:chgData name="Peter Laenen" userId="e50e2f3d88a8d9e8" providerId="Windows Live" clId="Web-{8E5A188A-E3B6-445F-9238-C7057A9622DD}" dt="2024-05-08T12:18:42.564" v="17" actId="14100"/>
      <pc:docMkLst>
        <pc:docMk/>
      </pc:docMkLst>
      <pc:sldChg chg="addSp delSp modSp">
        <pc:chgData name="Peter Laenen" userId="e50e2f3d88a8d9e8" providerId="Windows Live" clId="Web-{8E5A188A-E3B6-445F-9238-C7057A9622DD}" dt="2024-05-08T12:18:42.564" v="17" actId="14100"/>
        <pc:sldMkLst>
          <pc:docMk/>
          <pc:sldMk cId="308138808" sldId="332"/>
        </pc:sldMkLst>
        <pc:picChg chg="add del mod">
          <ac:chgData name="Peter Laenen" userId="e50e2f3d88a8d9e8" providerId="Windows Live" clId="Web-{8E5A188A-E3B6-445F-9238-C7057A9622DD}" dt="2024-05-08T12:18:20.298" v="8"/>
          <ac:picMkLst>
            <pc:docMk/>
            <pc:sldMk cId="308138808" sldId="332"/>
            <ac:picMk id="2" creationId="{6B50F65A-FF68-2C2D-9E92-57FD14164073}"/>
          </ac:picMkLst>
        </pc:picChg>
        <pc:picChg chg="add del mod">
          <ac:chgData name="Peter Laenen" userId="e50e2f3d88a8d9e8" providerId="Windows Live" clId="Web-{8E5A188A-E3B6-445F-9238-C7057A9622DD}" dt="2024-05-08T12:18:17.860" v="7"/>
          <ac:picMkLst>
            <pc:docMk/>
            <pc:sldMk cId="308138808" sldId="332"/>
            <ac:picMk id="3" creationId="{35FA909C-1699-2544-C7A6-5542CFFA7582}"/>
          </ac:picMkLst>
        </pc:picChg>
        <pc:picChg chg="add del mod">
          <ac:chgData name="Peter Laenen" userId="e50e2f3d88a8d9e8" providerId="Windows Live" clId="Web-{8E5A188A-E3B6-445F-9238-C7057A9622DD}" dt="2024-05-08T12:18:23.767" v="10"/>
          <ac:picMkLst>
            <pc:docMk/>
            <pc:sldMk cId="308138808" sldId="332"/>
            <ac:picMk id="4" creationId="{C71C2DFD-D4AE-5DB1-032E-6B45A322016A}"/>
          </ac:picMkLst>
        </pc:picChg>
        <pc:picChg chg="add del mod">
          <ac:chgData name="Peter Laenen" userId="e50e2f3d88a8d9e8" providerId="Windows Live" clId="Web-{8E5A188A-E3B6-445F-9238-C7057A9622DD}" dt="2024-05-08T12:18:21.923" v="9"/>
          <ac:picMkLst>
            <pc:docMk/>
            <pc:sldMk cId="308138808" sldId="332"/>
            <ac:picMk id="5" creationId="{0B326141-F6BB-B3ED-CA1E-EEFD712D87A2}"/>
          </ac:picMkLst>
        </pc:picChg>
        <pc:picChg chg="add del mod">
          <ac:chgData name="Peter Laenen" userId="e50e2f3d88a8d9e8" providerId="Windows Live" clId="Web-{8E5A188A-E3B6-445F-9238-C7057A9622DD}" dt="2024-05-08T12:18:25.095" v="11"/>
          <ac:picMkLst>
            <pc:docMk/>
            <pc:sldMk cId="308138808" sldId="332"/>
            <ac:picMk id="6" creationId="{DB527809-5B1B-BD47-CF1D-175B7EDCAB82}"/>
          </ac:picMkLst>
        </pc:picChg>
        <pc:picChg chg="add del mod">
          <ac:chgData name="Peter Laenen" userId="e50e2f3d88a8d9e8" providerId="Windows Live" clId="Web-{8E5A188A-E3B6-445F-9238-C7057A9622DD}" dt="2024-05-08T12:18:28.345" v="13"/>
          <ac:picMkLst>
            <pc:docMk/>
            <pc:sldMk cId="308138808" sldId="332"/>
            <ac:picMk id="9" creationId="{203E10D3-E61A-1BB0-FF29-1A4F0B9C4241}"/>
          </ac:picMkLst>
        </pc:picChg>
        <pc:picChg chg="add mod">
          <ac:chgData name="Peter Laenen" userId="e50e2f3d88a8d9e8" providerId="Windows Live" clId="Web-{8E5A188A-E3B6-445F-9238-C7057A9622DD}" dt="2024-05-08T12:18:42.564" v="17" actId="14100"/>
          <ac:picMkLst>
            <pc:docMk/>
            <pc:sldMk cId="308138808" sldId="332"/>
            <ac:picMk id="10" creationId="{D0002078-1DD3-59EC-AB9B-A3CD1FDBE4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 few lines can go here. If you put a picture on the left, the caption can go here.</a:t>
            </a:r>
          </a:p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 few lines can go here. If you put a picture on the left, the caption can go here.</a:t>
            </a:r>
          </a:p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/>
                  <a:t>Royal Blue</a:t>
                </a:r>
                <a:br>
                  <a:rPr lang="en-US" sz="700"/>
                </a:br>
                <a:r>
                  <a:rPr lang="en-US" sz="600"/>
                  <a:t>R23,G69,B143</a:t>
                </a:r>
                <a:endParaRPr lang="en-US" sz="7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Azure</a:t>
                </a:r>
                <a:br>
                  <a:rPr lang="en-US" sz="600"/>
                </a:br>
                <a:r>
                  <a:rPr lang="en-US" sz="60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>
                    <a:solidFill>
                      <a:schemeClr val="tx1"/>
                    </a:solidFill>
                  </a:rPr>
                  <a:t>Sky Blue </a:t>
                </a:r>
                <a:br>
                  <a:rPr lang="en-US" sz="600">
                    <a:solidFill>
                      <a:schemeClr val="tx1"/>
                    </a:solidFill>
                  </a:rPr>
                </a:br>
                <a:r>
                  <a:rPr lang="en-US" sz="60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Violet</a:t>
                </a:r>
                <a:br>
                  <a:rPr lang="en-US" sz="600"/>
                </a:br>
                <a:r>
                  <a:rPr lang="en-US" sz="60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Orange</a:t>
                </a:r>
                <a:br>
                  <a:rPr lang="en-US" sz="600"/>
                </a:br>
                <a:r>
                  <a:rPr lang="en-US" sz="60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>
                    <a:solidFill>
                      <a:schemeClr val="tx1"/>
                    </a:solidFill>
                  </a:rPr>
                  <a:t>Gold</a:t>
                </a:r>
                <a:br>
                  <a:rPr lang="en-US" sz="600">
                    <a:solidFill>
                      <a:schemeClr val="tx1"/>
                    </a:solidFill>
                  </a:rPr>
                </a:br>
                <a:r>
                  <a:rPr lang="en-US" sz="60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>
                    <a:solidFill>
                      <a:schemeClr val="bg1"/>
                    </a:solidFill>
                  </a:rPr>
                  <a:t>Cranberry</a:t>
                </a:r>
                <a:br>
                  <a:rPr lang="en-US" sz="600">
                    <a:solidFill>
                      <a:schemeClr val="bg1"/>
                    </a:solidFill>
                  </a:rPr>
                </a:br>
                <a:r>
                  <a:rPr lang="en-US" sz="60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/>
                  <a:t>Turquoise</a:t>
                </a:r>
                <a:br>
                  <a:rPr lang="en-US" sz="600"/>
                </a:br>
                <a:r>
                  <a:rPr lang="en-US" sz="60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emf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246613" cy="1310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4E405A-136F-C5FB-C72B-08B83C26D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835" y="1022529"/>
            <a:ext cx="3171825" cy="4533900"/>
          </a:xfrm>
          <a:prstGeom prst="rect">
            <a:avLst/>
          </a:prstGeom>
        </p:spPr>
      </p:pic>
      <p:pic>
        <p:nvPicPr>
          <p:cNvPr id="4" name="Picture 3" descr="Tongeren - Visit Zuid-Limburg">
            <a:extLst>
              <a:ext uri="{FF2B5EF4-FFF2-40B4-BE49-F238E27FC236}">
                <a16:creationId xmlns:a16="http://schemas.microsoft.com/office/drawing/2014/main" id="{E5B2AB10-AC2D-4476-F81F-B79CAA27D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554" y="1027091"/>
            <a:ext cx="4471116" cy="4546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2" name="Picture 1" descr="3 tips om te voorkomen dat je publiek in slaap valt">
            <a:extLst>
              <a:ext uri="{FF2B5EF4-FFF2-40B4-BE49-F238E27FC236}">
                <a16:creationId xmlns:a16="http://schemas.microsoft.com/office/drawing/2014/main" id="{ADDEE699-84C6-2C4C-5880-F583FD0A7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617" y="1166881"/>
            <a:ext cx="7925470" cy="4223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715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02078-1DD3-59EC-AB9B-A3CD1FDBE4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31" r="-203" b="34953"/>
          <a:stretch/>
        </p:blipFill>
        <p:spPr>
          <a:xfrm>
            <a:off x="3402552" y="5062"/>
            <a:ext cx="8076710" cy="6843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3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070F9F-3067-8BCB-9EAC-3A48BB48E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138" y="1715037"/>
            <a:ext cx="6076681" cy="4587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098BC-43AE-0739-B051-33C71FC08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948" y="199087"/>
            <a:ext cx="2940616" cy="5413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409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9A29F-0398-95B9-0F61-5FC5E7889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82" y="566670"/>
            <a:ext cx="4277395" cy="5703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416074-8DBF-9CF2-FA97-311D15905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33" y="566670"/>
            <a:ext cx="4277395" cy="570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6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1DD410-CBED-3424-BA45-48693982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725" y="244699"/>
            <a:ext cx="3086100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00F33-9F68-8407-E00F-A6B01FE9F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858" y="2302635"/>
            <a:ext cx="3086100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F2BFE-0AFE-1C59-1FD4-39E2B379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401" y="1226713"/>
            <a:ext cx="3086100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90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775102-B82A-8B2E-0526-3AC2CC401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72" y="2391177"/>
            <a:ext cx="3086100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AA57E1-D7FD-D7F2-8DA7-6AAAAB7CF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302" y="121276"/>
            <a:ext cx="3660725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19BDBA-059E-5E4A-3611-00C4B27B1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492" y="3257818"/>
            <a:ext cx="6096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27DE1-7FF7-DC0C-3D49-471CB4BBF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136497" y="638309"/>
            <a:ext cx="411480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029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8373C-58C3-F689-90B9-97648445E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866" y="2581141"/>
            <a:ext cx="5486400" cy="411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089EEF-1D53-64FE-AFBB-DD72E8F71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10" y="362218"/>
            <a:ext cx="6096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EE8FB-020A-946D-50C3-5C6C4115A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246" y="1530"/>
            <a:ext cx="3408608" cy="4601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74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216B5B-DDBE-1481-AA8A-4F1A0248A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653" y="326105"/>
            <a:ext cx="4428185" cy="2878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EE336-FACA-C5FA-AFD7-F312DE647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978" y="2719428"/>
            <a:ext cx="4267198" cy="2792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45E2AD-4545-E6B9-4C96-5F4FE1821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963" y="132922"/>
            <a:ext cx="4471114" cy="303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75FCB-D0BE-0095-3F86-39DB856C3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51" y="3547197"/>
            <a:ext cx="3880833" cy="2521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7DE0C8-14C1-035E-CD1A-00B9F8B78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274" y="3847703"/>
            <a:ext cx="4202804" cy="2768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34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1074895" cy="1074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5CF5D-29F2-B667-63FA-E71680A1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621" y="180304"/>
            <a:ext cx="2998956" cy="6325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BCBA4-F800-6401-76B1-59F9E479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16" y="174938"/>
            <a:ext cx="4685226" cy="6304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32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revision>1</cp:revision>
  <cp:lastPrinted>2023-08-17T09:29:00Z</cp:lastPrinted>
  <dcterms:created xsi:type="dcterms:W3CDTF">2019-11-18T03:22:22Z</dcterms:created>
  <dcterms:modified xsi:type="dcterms:W3CDTF">2024-05-08T13:21:48Z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